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sldIdLst>
    <p:sldId id="256" r:id="rId2"/>
    <p:sldId id="355" r:id="rId3"/>
    <p:sldId id="272" r:id="rId4"/>
    <p:sldId id="265" r:id="rId5"/>
    <p:sldId id="287" r:id="rId6"/>
    <p:sldId id="273" r:id="rId7"/>
    <p:sldId id="268" r:id="rId8"/>
    <p:sldId id="274" r:id="rId9"/>
    <p:sldId id="337" r:id="rId10"/>
    <p:sldId id="338" r:id="rId11"/>
    <p:sldId id="339" r:id="rId12"/>
    <p:sldId id="340" r:id="rId13"/>
    <p:sldId id="290" r:id="rId14"/>
    <p:sldId id="275" r:id="rId15"/>
    <p:sldId id="276" r:id="rId16"/>
    <p:sldId id="277" r:id="rId17"/>
    <p:sldId id="278" r:id="rId18"/>
    <p:sldId id="280" r:id="rId19"/>
    <p:sldId id="289" r:id="rId20"/>
    <p:sldId id="353" r:id="rId21"/>
    <p:sldId id="349" r:id="rId22"/>
    <p:sldId id="350" r:id="rId23"/>
    <p:sldId id="351" r:id="rId24"/>
    <p:sldId id="352" r:id="rId25"/>
    <p:sldId id="288" r:id="rId26"/>
    <p:sldId id="279" r:id="rId27"/>
    <p:sldId id="293" r:id="rId28"/>
    <p:sldId id="294" r:id="rId29"/>
    <p:sldId id="296" r:id="rId30"/>
    <p:sldId id="295" r:id="rId31"/>
    <p:sldId id="284" r:id="rId32"/>
    <p:sldId id="286" r:id="rId33"/>
    <p:sldId id="285" r:id="rId34"/>
    <p:sldId id="297" r:id="rId35"/>
    <p:sldId id="298" r:id="rId36"/>
    <p:sldId id="299" r:id="rId37"/>
    <p:sldId id="300" r:id="rId38"/>
    <p:sldId id="282" r:id="rId39"/>
    <p:sldId id="301" r:id="rId40"/>
    <p:sldId id="302" r:id="rId41"/>
    <p:sldId id="304" r:id="rId42"/>
    <p:sldId id="341" r:id="rId43"/>
    <p:sldId id="342" r:id="rId44"/>
    <p:sldId id="343" r:id="rId45"/>
    <p:sldId id="305" r:id="rId46"/>
    <p:sldId id="344" r:id="rId47"/>
    <p:sldId id="345" r:id="rId48"/>
    <p:sldId id="346" r:id="rId49"/>
    <p:sldId id="347" r:id="rId50"/>
    <p:sldId id="348" r:id="rId51"/>
    <p:sldId id="303" r:id="rId52"/>
    <p:sldId id="291" r:id="rId53"/>
    <p:sldId id="306" r:id="rId54"/>
    <p:sldId id="307" r:id="rId55"/>
    <p:sldId id="308" r:id="rId56"/>
    <p:sldId id="309" r:id="rId57"/>
    <p:sldId id="310" r:id="rId58"/>
    <p:sldId id="311" r:id="rId59"/>
    <p:sldId id="354" r:id="rId60"/>
    <p:sldId id="283" r:id="rId61"/>
    <p:sldId id="292" r:id="rId62"/>
    <p:sldId id="312" r:id="rId63"/>
    <p:sldId id="313" r:id="rId64"/>
    <p:sldId id="319" r:id="rId65"/>
    <p:sldId id="336" r:id="rId66"/>
    <p:sldId id="314" r:id="rId67"/>
    <p:sldId id="315" r:id="rId68"/>
    <p:sldId id="316" r:id="rId69"/>
    <p:sldId id="317" r:id="rId70"/>
    <p:sldId id="318" r:id="rId71"/>
    <p:sldId id="321" r:id="rId72"/>
    <p:sldId id="320" r:id="rId73"/>
    <p:sldId id="322" r:id="rId74"/>
    <p:sldId id="328" r:id="rId75"/>
    <p:sldId id="327" r:id="rId76"/>
    <p:sldId id="323" r:id="rId77"/>
    <p:sldId id="326" r:id="rId78"/>
    <p:sldId id="325" r:id="rId79"/>
    <p:sldId id="324" r:id="rId80"/>
    <p:sldId id="329" r:id="rId81"/>
    <p:sldId id="330" r:id="rId82"/>
    <p:sldId id="331" r:id="rId83"/>
    <p:sldId id="332" r:id="rId84"/>
    <p:sldId id="333" r:id="rId85"/>
    <p:sldId id="334" r:id="rId86"/>
    <p:sldId id="335" r:id="rId87"/>
    <p:sldId id="263"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30"/>
    <p:restoredTop sz="87586"/>
  </p:normalViewPr>
  <p:slideViewPr>
    <p:cSldViewPr snapToGrid="0">
      <p:cViewPr varScale="1">
        <p:scale>
          <a:sx n="56" d="100"/>
          <a:sy n="56" d="100"/>
        </p:scale>
        <p:origin x="7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3838938187701"/>
          <c:y val="0"/>
          <c:w val="0.52237773471028048"/>
          <c:h val="0.95223910396866718"/>
        </c:manualLayout>
      </c:layout>
      <c:pieChart>
        <c:varyColors val="1"/>
        <c:ser>
          <c:idx val="0"/>
          <c:order val="0"/>
          <c:tx>
            <c:strRef>
              <c:f>Sayfa1!$B$1</c:f>
              <c:strCache>
                <c:ptCount val="1"/>
                <c:pt idx="0">
                  <c:v>Değer-Kayıp</c:v>
                </c:pt>
              </c:strCache>
            </c:strRef>
          </c:tx>
          <c:spPr>
            <a:solidFill>
              <a:schemeClr val="tx1"/>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2-B8F5-6140-9554-2372FDDDA972}"/>
              </c:ext>
            </c:extLst>
          </c:dPt>
          <c:dPt>
            <c:idx val="1"/>
            <c:bubble3D val="0"/>
            <c:spPr>
              <a:solidFill>
                <a:srgbClr val="000000"/>
              </a:solidFill>
              <a:ln w="19050">
                <a:solidFill>
                  <a:schemeClr val="lt1"/>
                </a:solidFill>
              </a:ln>
              <a:effectLst/>
            </c:spPr>
            <c:extLst>
              <c:ext xmlns:c16="http://schemas.microsoft.com/office/drawing/2014/chart" uri="{C3380CC4-5D6E-409C-BE32-E72D297353CC}">
                <c16:uniqueId val="{00000001-B8F5-6140-9554-2372FDDDA972}"/>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88CF-5D4B-954D-88BC56B0142C}"/>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88CF-5D4B-954D-88BC56B0142C}"/>
              </c:ext>
            </c:extLst>
          </c:dPt>
          <c:cat>
            <c:numRef>
              <c:f>Sayfa1!$A$2:$A$5</c:f>
              <c:numCache>
                <c:formatCode>General</c:formatCode>
                <c:ptCount val="4"/>
              </c:numCache>
            </c:numRef>
          </c:cat>
          <c:val>
            <c:numRef>
              <c:f>Sayfa1!$B$2:$B$5</c:f>
              <c:numCache>
                <c:formatCode>0%</c:formatCode>
                <c:ptCount val="4"/>
                <c:pt idx="0">
                  <c:v>0.05</c:v>
                </c:pt>
                <c:pt idx="1">
                  <c:v>0.95</c:v>
                </c:pt>
              </c:numCache>
            </c:numRef>
          </c:val>
          <c:extLst>
            <c:ext xmlns:c16="http://schemas.microsoft.com/office/drawing/2014/chart" uri="{C3380CC4-5D6E-409C-BE32-E72D297353CC}">
              <c16:uniqueId val="{00000000-B8F5-6140-9554-2372FDDDA9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lumMod val="50000"/>
            </a:schemeClr>
          </a:solidFill>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4B91D-6489-2146-A40E-BFF1FE8727D1}" type="doc">
      <dgm:prSet loTypeId="urn:microsoft.com/office/officeart/2005/8/layout/cycle5" loCatId="" qsTypeId="urn:microsoft.com/office/officeart/2005/8/quickstyle/3d1" qsCatId="3D" csTypeId="urn:microsoft.com/office/officeart/2005/8/colors/accent0_3" csCatId="mainScheme" phldr="1"/>
      <dgm:spPr/>
      <dgm:t>
        <a:bodyPr/>
        <a:lstStyle/>
        <a:p>
          <a:endParaRPr lang="tr-TR"/>
        </a:p>
      </dgm:t>
    </dgm:pt>
    <dgm:pt modelId="{5E7F5173-EB67-9942-A64E-EB4DCC703596}">
      <dgm:prSet phldrT="[Metin]" custT="1"/>
      <dgm:spPr>
        <a:solidFill>
          <a:schemeClr val="tx1"/>
        </a:solidFill>
      </dgm:spPr>
      <dgm:t>
        <a:bodyPr/>
        <a:lstStyle/>
        <a:p>
          <a:r>
            <a:rPr lang="tr-TR" sz="2400" dirty="0">
              <a:solidFill>
                <a:schemeClr val="bg1"/>
              </a:solidFill>
              <a:latin typeface="Century Gothic" panose="020B0502020202020204" pitchFamily="34" charset="0"/>
            </a:rPr>
            <a:t>Değer</a:t>
          </a:r>
        </a:p>
      </dgm:t>
    </dgm:pt>
    <dgm:pt modelId="{203F478B-F2EB-AC46-9C76-30AE5A1461A5}" type="parTrans" cxnId="{B595553C-0972-5446-81E0-E24305DC98F0}">
      <dgm:prSet/>
      <dgm:spPr/>
      <dgm:t>
        <a:bodyPr/>
        <a:lstStyle/>
        <a:p>
          <a:endParaRPr lang="tr-TR">
            <a:solidFill>
              <a:schemeClr val="bg1"/>
            </a:solidFill>
          </a:endParaRPr>
        </a:p>
      </dgm:t>
    </dgm:pt>
    <dgm:pt modelId="{96A08F31-866B-B54E-B8AE-5DDE553D261E}" type="sibTrans" cxnId="{B595553C-0972-5446-81E0-E24305DC98F0}">
      <dgm:prSet/>
      <dgm:spPr>
        <a:solidFill>
          <a:schemeClr val="tx1"/>
        </a:solidFill>
      </dgm:spPr>
      <dgm:t>
        <a:bodyPr/>
        <a:lstStyle/>
        <a:p>
          <a:endParaRPr lang="tr-TR">
            <a:solidFill>
              <a:schemeClr val="bg1"/>
            </a:solidFill>
          </a:endParaRPr>
        </a:p>
      </dgm:t>
    </dgm:pt>
    <dgm:pt modelId="{14172F7D-5C5E-BE48-A216-1B1736694872}">
      <dgm:prSet phldrT="[Metin]" custT="1"/>
      <dgm:spPr>
        <a:solidFill>
          <a:schemeClr val="tx1"/>
        </a:solidFill>
      </dgm:spPr>
      <dgm:t>
        <a:bodyPr/>
        <a:lstStyle/>
        <a:p>
          <a:r>
            <a:rPr lang="tr-TR" sz="2400" dirty="0">
              <a:solidFill>
                <a:schemeClr val="bg1"/>
              </a:solidFill>
              <a:latin typeface="Century Gothic" panose="020B0502020202020204" pitchFamily="34" charset="0"/>
            </a:rPr>
            <a:t>Değer Zinciri</a:t>
          </a:r>
        </a:p>
      </dgm:t>
    </dgm:pt>
    <dgm:pt modelId="{B24D264D-AF76-1C43-90BD-EC8A4684C6B5}" type="parTrans" cxnId="{BA3CCDA6-61E1-4E42-80A8-1D9A8B57A94F}">
      <dgm:prSet/>
      <dgm:spPr/>
      <dgm:t>
        <a:bodyPr/>
        <a:lstStyle/>
        <a:p>
          <a:endParaRPr lang="tr-TR">
            <a:solidFill>
              <a:schemeClr val="bg1"/>
            </a:solidFill>
          </a:endParaRPr>
        </a:p>
      </dgm:t>
    </dgm:pt>
    <dgm:pt modelId="{CDF4AD3D-67D8-5643-A6D6-1C378EAFB943}" type="sibTrans" cxnId="{BA3CCDA6-61E1-4E42-80A8-1D9A8B57A94F}">
      <dgm:prSet/>
      <dgm:spPr>
        <a:solidFill>
          <a:schemeClr val="tx1"/>
        </a:solidFill>
      </dgm:spPr>
      <dgm:t>
        <a:bodyPr/>
        <a:lstStyle/>
        <a:p>
          <a:endParaRPr lang="tr-TR">
            <a:solidFill>
              <a:schemeClr val="bg1"/>
            </a:solidFill>
          </a:endParaRPr>
        </a:p>
      </dgm:t>
    </dgm:pt>
    <dgm:pt modelId="{657D6623-75E0-D040-A0B1-63CD3CFCB63B}">
      <dgm:prSet phldrT="[Metin]" custT="1"/>
      <dgm:spPr>
        <a:solidFill>
          <a:schemeClr val="tx1"/>
        </a:solidFill>
      </dgm:spPr>
      <dgm:t>
        <a:bodyPr/>
        <a:lstStyle/>
        <a:p>
          <a:r>
            <a:rPr lang="tr-TR" sz="2400" dirty="0">
              <a:solidFill>
                <a:schemeClr val="bg1"/>
              </a:solidFill>
              <a:latin typeface="Century Gothic" panose="020B0502020202020204" pitchFamily="34" charset="0"/>
            </a:rPr>
            <a:t>Akış</a:t>
          </a:r>
        </a:p>
      </dgm:t>
    </dgm:pt>
    <dgm:pt modelId="{668716DC-A2F3-0240-B348-C8CAE5DCEBF7}" type="parTrans" cxnId="{ECE4850C-85E9-604D-A71C-3C2AC7C5D788}">
      <dgm:prSet/>
      <dgm:spPr/>
      <dgm:t>
        <a:bodyPr/>
        <a:lstStyle/>
        <a:p>
          <a:endParaRPr lang="tr-TR">
            <a:solidFill>
              <a:schemeClr val="bg1"/>
            </a:solidFill>
          </a:endParaRPr>
        </a:p>
      </dgm:t>
    </dgm:pt>
    <dgm:pt modelId="{6826E678-78B4-F940-A2C1-9E1FDC121FFF}" type="sibTrans" cxnId="{ECE4850C-85E9-604D-A71C-3C2AC7C5D788}">
      <dgm:prSet/>
      <dgm:spPr>
        <a:solidFill>
          <a:schemeClr val="tx1"/>
        </a:solidFill>
      </dgm:spPr>
      <dgm:t>
        <a:bodyPr/>
        <a:lstStyle/>
        <a:p>
          <a:endParaRPr lang="tr-TR">
            <a:solidFill>
              <a:schemeClr val="bg1"/>
            </a:solidFill>
          </a:endParaRPr>
        </a:p>
      </dgm:t>
    </dgm:pt>
    <dgm:pt modelId="{C5E2BFAB-60AA-314F-9FD1-03AE3CFFA734}">
      <dgm:prSet phldrT="[Metin]" custT="1"/>
      <dgm:spPr>
        <a:solidFill>
          <a:schemeClr val="tx1"/>
        </a:solidFill>
      </dgm:spPr>
      <dgm:t>
        <a:bodyPr/>
        <a:lstStyle/>
        <a:p>
          <a:r>
            <a:rPr lang="tr-TR" sz="2400" dirty="0">
              <a:solidFill>
                <a:schemeClr val="bg1"/>
              </a:solidFill>
              <a:latin typeface="Century Gothic" panose="020B0502020202020204" pitchFamily="34" charset="0"/>
            </a:rPr>
            <a:t>Çekme</a:t>
          </a:r>
        </a:p>
      </dgm:t>
    </dgm:pt>
    <dgm:pt modelId="{05D6F6D7-50EE-E441-9493-5DB2B1D48B2C}" type="parTrans" cxnId="{BB818414-A4C0-8643-846B-8C1F2FF0B427}">
      <dgm:prSet/>
      <dgm:spPr/>
      <dgm:t>
        <a:bodyPr/>
        <a:lstStyle/>
        <a:p>
          <a:endParaRPr lang="tr-TR">
            <a:solidFill>
              <a:schemeClr val="bg1"/>
            </a:solidFill>
          </a:endParaRPr>
        </a:p>
      </dgm:t>
    </dgm:pt>
    <dgm:pt modelId="{4DD5AC32-AF5D-9D4C-B337-C327A2109ABD}" type="sibTrans" cxnId="{BB818414-A4C0-8643-846B-8C1F2FF0B427}">
      <dgm:prSet/>
      <dgm:spPr>
        <a:solidFill>
          <a:schemeClr val="tx1"/>
        </a:solidFill>
      </dgm:spPr>
      <dgm:t>
        <a:bodyPr/>
        <a:lstStyle/>
        <a:p>
          <a:endParaRPr lang="tr-TR">
            <a:solidFill>
              <a:schemeClr val="bg1"/>
            </a:solidFill>
          </a:endParaRPr>
        </a:p>
      </dgm:t>
    </dgm:pt>
    <dgm:pt modelId="{295C4BFD-C378-7F45-A876-696D1FDBE82E}">
      <dgm:prSet phldrT="[Metin]" custT="1"/>
      <dgm:spPr>
        <a:solidFill>
          <a:schemeClr val="tx1"/>
        </a:solidFill>
      </dgm:spPr>
      <dgm:t>
        <a:bodyPr/>
        <a:lstStyle/>
        <a:p>
          <a:r>
            <a:rPr lang="tr-TR" sz="2300" dirty="0">
              <a:solidFill>
                <a:schemeClr val="bg1"/>
              </a:solidFill>
              <a:latin typeface="Century Gothic" panose="020B0502020202020204" pitchFamily="34" charset="0"/>
            </a:rPr>
            <a:t>Mükemmellik</a:t>
          </a:r>
        </a:p>
      </dgm:t>
    </dgm:pt>
    <dgm:pt modelId="{1ED247BD-514F-0D43-9D7F-FC9387B95989}" type="sibTrans" cxnId="{1CD9FF01-FE26-E14C-9C06-440F04E5FAD3}">
      <dgm:prSet/>
      <dgm:spPr>
        <a:solidFill>
          <a:schemeClr val="tx1"/>
        </a:solidFill>
      </dgm:spPr>
      <dgm:t>
        <a:bodyPr/>
        <a:lstStyle/>
        <a:p>
          <a:endParaRPr lang="tr-TR">
            <a:solidFill>
              <a:schemeClr val="bg1"/>
            </a:solidFill>
          </a:endParaRPr>
        </a:p>
      </dgm:t>
    </dgm:pt>
    <dgm:pt modelId="{B954CB52-7F0C-7644-8AE7-32F04586DC68}" type="parTrans" cxnId="{1CD9FF01-FE26-E14C-9C06-440F04E5FAD3}">
      <dgm:prSet/>
      <dgm:spPr/>
      <dgm:t>
        <a:bodyPr/>
        <a:lstStyle/>
        <a:p>
          <a:endParaRPr lang="tr-TR">
            <a:solidFill>
              <a:schemeClr val="bg1"/>
            </a:solidFill>
          </a:endParaRPr>
        </a:p>
      </dgm:t>
    </dgm:pt>
    <dgm:pt modelId="{8B760D4D-F985-584B-A027-1739FC764D09}" type="pres">
      <dgm:prSet presAssocID="{1ED4B91D-6489-2146-A40E-BFF1FE8727D1}" presName="cycle" presStyleCnt="0">
        <dgm:presLayoutVars>
          <dgm:dir/>
          <dgm:resizeHandles val="exact"/>
        </dgm:presLayoutVars>
      </dgm:prSet>
      <dgm:spPr/>
    </dgm:pt>
    <dgm:pt modelId="{3B84E216-C19E-8042-96BC-8331714FBE08}" type="pres">
      <dgm:prSet presAssocID="{5E7F5173-EB67-9942-A64E-EB4DCC703596}" presName="node" presStyleLbl="node1" presStyleIdx="0" presStyleCnt="5">
        <dgm:presLayoutVars>
          <dgm:bulletEnabled val="1"/>
        </dgm:presLayoutVars>
      </dgm:prSet>
      <dgm:spPr/>
    </dgm:pt>
    <dgm:pt modelId="{BE50EB46-791A-0340-8A2F-579C939A405C}" type="pres">
      <dgm:prSet presAssocID="{5E7F5173-EB67-9942-A64E-EB4DCC703596}" presName="spNode" presStyleCnt="0"/>
      <dgm:spPr/>
    </dgm:pt>
    <dgm:pt modelId="{FE38FC8D-2CC0-AC4E-AE94-DAF4A547475F}" type="pres">
      <dgm:prSet presAssocID="{96A08F31-866B-B54E-B8AE-5DDE553D261E}" presName="sibTrans" presStyleLbl="sibTrans1D1" presStyleIdx="0" presStyleCnt="5"/>
      <dgm:spPr/>
    </dgm:pt>
    <dgm:pt modelId="{AC98114D-86F1-644A-BEA7-8E3F0AB8FC50}" type="pres">
      <dgm:prSet presAssocID="{14172F7D-5C5E-BE48-A216-1B1736694872}" presName="node" presStyleLbl="node1" presStyleIdx="1" presStyleCnt="5">
        <dgm:presLayoutVars>
          <dgm:bulletEnabled val="1"/>
        </dgm:presLayoutVars>
      </dgm:prSet>
      <dgm:spPr/>
    </dgm:pt>
    <dgm:pt modelId="{B9725EA7-973A-2748-B19A-69D2F81687ED}" type="pres">
      <dgm:prSet presAssocID="{14172F7D-5C5E-BE48-A216-1B1736694872}" presName="spNode" presStyleCnt="0"/>
      <dgm:spPr/>
    </dgm:pt>
    <dgm:pt modelId="{1648A4E0-2689-4244-BF0B-4ADE7D24111C}" type="pres">
      <dgm:prSet presAssocID="{CDF4AD3D-67D8-5643-A6D6-1C378EAFB943}" presName="sibTrans" presStyleLbl="sibTrans1D1" presStyleIdx="1" presStyleCnt="5"/>
      <dgm:spPr/>
    </dgm:pt>
    <dgm:pt modelId="{C84BEACC-6A8F-834F-9591-0ED01918E83E}" type="pres">
      <dgm:prSet presAssocID="{657D6623-75E0-D040-A0B1-63CD3CFCB63B}" presName="node" presStyleLbl="node1" presStyleIdx="2" presStyleCnt="5">
        <dgm:presLayoutVars>
          <dgm:bulletEnabled val="1"/>
        </dgm:presLayoutVars>
      </dgm:prSet>
      <dgm:spPr/>
    </dgm:pt>
    <dgm:pt modelId="{8BB7CF37-EA65-0947-9C10-D1D1FDC84C4E}" type="pres">
      <dgm:prSet presAssocID="{657D6623-75E0-D040-A0B1-63CD3CFCB63B}" presName="spNode" presStyleCnt="0"/>
      <dgm:spPr/>
    </dgm:pt>
    <dgm:pt modelId="{6E9B1AEC-2F80-5040-B324-6B80B441DBB4}" type="pres">
      <dgm:prSet presAssocID="{6826E678-78B4-F940-A2C1-9E1FDC121FFF}" presName="sibTrans" presStyleLbl="sibTrans1D1" presStyleIdx="2" presStyleCnt="5"/>
      <dgm:spPr/>
    </dgm:pt>
    <dgm:pt modelId="{3DAB785E-CE08-A44F-BBA2-692EE474A271}" type="pres">
      <dgm:prSet presAssocID="{C5E2BFAB-60AA-314F-9FD1-03AE3CFFA734}" presName="node" presStyleLbl="node1" presStyleIdx="3" presStyleCnt="5">
        <dgm:presLayoutVars>
          <dgm:bulletEnabled val="1"/>
        </dgm:presLayoutVars>
      </dgm:prSet>
      <dgm:spPr/>
    </dgm:pt>
    <dgm:pt modelId="{31B4767F-D194-D943-850D-9E07C1B5AFB0}" type="pres">
      <dgm:prSet presAssocID="{C5E2BFAB-60AA-314F-9FD1-03AE3CFFA734}" presName="spNode" presStyleCnt="0"/>
      <dgm:spPr/>
    </dgm:pt>
    <dgm:pt modelId="{865064D3-C492-CD47-8CF7-C3B88F8D4FB8}" type="pres">
      <dgm:prSet presAssocID="{4DD5AC32-AF5D-9D4C-B337-C327A2109ABD}" presName="sibTrans" presStyleLbl="sibTrans1D1" presStyleIdx="3" presStyleCnt="5"/>
      <dgm:spPr/>
    </dgm:pt>
    <dgm:pt modelId="{1A730425-C02D-E243-8F00-C23EA456A064}" type="pres">
      <dgm:prSet presAssocID="{295C4BFD-C378-7F45-A876-696D1FDBE82E}" presName="node" presStyleLbl="node1" presStyleIdx="4" presStyleCnt="5">
        <dgm:presLayoutVars>
          <dgm:bulletEnabled val="1"/>
        </dgm:presLayoutVars>
      </dgm:prSet>
      <dgm:spPr/>
    </dgm:pt>
    <dgm:pt modelId="{D172F890-EB56-924C-875E-E8B9FA6220E3}" type="pres">
      <dgm:prSet presAssocID="{295C4BFD-C378-7F45-A876-696D1FDBE82E}" presName="spNode" presStyleCnt="0"/>
      <dgm:spPr/>
    </dgm:pt>
    <dgm:pt modelId="{CABC9E51-02E3-FC4B-AF1A-3CB64ABF994D}" type="pres">
      <dgm:prSet presAssocID="{1ED247BD-514F-0D43-9D7F-FC9387B95989}" presName="sibTrans" presStyleLbl="sibTrans1D1" presStyleIdx="4" presStyleCnt="5"/>
      <dgm:spPr/>
    </dgm:pt>
  </dgm:ptLst>
  <dgm:cxnLst>
    <dgm:cxn modelId="{1CD9FF01-FE26-E14C-9C06-440F04E5FAD3}" srcId="{1ED4B91D-6489-2146-A40E-BFF1FE8727D1}" destId="{295C4BFD-C378-7F45-A876-696D1FDBE82E}" srcOrd="4" destOrd="0" parTransId="{B954CB52-7F0C-7644-8AE7-32F04586DC68}" sibTransId="{1ED247BD-514F-0D43-9D7F-FC9387B95989}"/>
    <dgm:cxn modelId="{ECE4850C-85E9-604D-A71C-3C2AC7C5D788}" srcId="{1ED4B91D-6489-2146-A40E-BFF1FE8727D1}" destId="{657D6623-75E0-D040-A0B1-63CD3CFCB63B}" srcOrd="2" destOrd="0" parTransId="{668716DC-A2F3-0240-B348-C8CAE5DCEBF7}" sibTransId="{6826E678-78B4-F940-A2C1-9E1FDC121FFF}"/>
    <dgm:cxn modelId="{BB818414-A4C0-8643-846B-8C1F2FF0B427}" srcId="{1ED4B91D-6489-2146-A40E-BFF1FE8727D1}" destId="{C5E2BFAB-60AA-314F-9FD1-03AE3CFFA734}" srcOrd="3" destOrd="0" parTransId="{05D6F6D7-50EE-E441-9493-5DB2B1D48B2C}" sibTransId="{4DD5AC32-AF5D-9D4C-B337-C327A2109ABD}"/>
    <dgm:cxn modelId="{B978371A-E908-E542-9549-B0895129D097}" type="presOf" srcId="{657D6623-75E0-D040-A0B1-63CD3CFCB63B}" destId="{C84BEACC-6A8F-834F-9591-0ED01918E83E}" srcOrd="0" destOrd="0" presId="urn:microsoft.com/office/officeart/2005/8/layout/cycle5"/>
    <dgm:cxn modelId="{3500292E-28B1-9646-B292-47F33DF805D8}" type="presOf" srcId="{CDF4AD3D-67D8-5643-A6D6-1C378EAFB943}" destId="{1648A4E0-2689-4244-BF0B-4ADE7D24111C}" srcOrd="0" destOrd="0" presId="urn:microsoft.com/office/officeart/2005/8/layout/cycle5"/>
    <dgm:cxn modelId="{E73FD131-B853-F54E-B638-0B0A4D5F1229}" type="presOf" srcId="{295C4BFD-C378-7F45-A876-696D1FDBE82E}" destId="{1A730425-C02D-E243-8F00-C23EA456A064}" srcOrd="0" destOrd="0" presId="urn:microsoft.com/office/officeart/2005/8/layout/cycle5"/>
    <dgm:cxn modelId="{B595553C-0972-5446-81E0-E24305DC98F0}" srcId="{1ED4B91D-6489-2146-A40E-BFF1FE8727D1}" destId="{5E7F5173-EB67-9942-A64E-EB4DCC703596}" srcOrd="0" destOrd="0" parTransId="{203F478B-F2EB-AC46-9C76-30AE5A1461A5}" sibTransId="{96A08F31-866B-B54E-B8AE-5DDE553D261E}"/>
    <dgm:cxn modelId="{FB3C3471-D2C6-2642-AFE1-4BF8108099E2}" type="presOf" srcId="{1ED247BD-514F-0D43-9D7F-FC9387B95989}" destId="{CABC9E51-02E3-FC4B-AF1A-3CB64ABF994D}" srcOrd="0" destOrd="0" presId="urn:microsoft.com/office/officeart/2005/8/layout/cycle5"/>
    <dgm:cxn modelId="{EF0D095A-E801-D94E-A0B3-C105570142EC}" type="presOf" srcId="{1ED4B91D-6489-2146-A40E-BFF1FE8727D1}" destId="{8B760D4D-F985-584B-A027-1739FC764D09}" srcOrd="0" destOrd="0" presId="urn:microsoft.com/office/officeart/2005/8/layout/cycle5"/>
    <dgm:cxn modelId="{5EEBA17B-B9D4-9449-A496-D968FFDBEB6A}" type="presOf" srcId="{14172F7D-5C5E-BE48-A216-1B1736694872}" destId="{AC98114D-86F1-644A-BEA7-8E3F0AB8FC50}" srcOrd="0" destOrd="0" presId="urn:microsoft.com/office/officeart/2005/8/layout/cycle5"/>
    <dgm:cxn modelId="{6F63377D-8E10-2D42-A201-61CCF3170094}" type="presOf" srcId="{4DD5AC32-AF5D-9D4C-B337-C327A2109ABD}" destId="{865064D3-C492-CD47-8CF7-C3B88F8D4FB8}" srcOrd="0" destOrd="0" presId="urn:microsoft.com/office/officeart/2005/8/layout/cycle5"/>
    <dgm:cxn modelId="{D6E0D081-DA61-F344-A531-F304C479E7C7}" type="presOf" srcId="{6826E678-78B4-F940-A2C1-9E1FDC121FFF}" destId="{6E9B1AEC-2F80-5040-B324-6B80B441DBB4}" srcOrd="0" destOrd="0" presId="urn:microsoft.com/office/officeart/2005/8/layout/cycle5"/>
    <dgm:cxn modelId="{5118808B-6E72-1748-AABE-F33575822261}" type="presOf" srcId="{96A08F31-866B-B54E-B8AE-5DDE553D261E}" destId="{FE38FC8D-2CC0-AC4E-AE94-DAF4A547475F}" srcOrd="0" destOrd="0" presId="urn:microsoft.com/office/officeart/2005/8/layout/cycle5"/>
    <dgm:cxn modelId="{BA3CCDA6-61E1-4E42-80A8-1D9A8B57A94F}" srcId="{1ED4B91D-6489-2146-A40E-BFF1FE8727D1}" destId="{14172F7D-5C5E-BE48-A216-1B1736694872}" srcOrd="1" destOrd="0" parTransId="{B24D264D-AF76-1C43-90BD-EC8A4684C6B5}" sibTransId="{CDF4AD3D-67D8-5643-A6D6-1C378EAFB943}"/>
    <dgm:cxn modelId="{A26E4AD5-5A2D-EE4F-BBCA-5FD6E34E30C4}" type="presOf" srcId="{5E7F5173-EB67-9942-A64E-EB4DCC703596}" destId="{3B84E216-C19E-8042-96BC-8331714FBE08}" srcOrd="0" destOrd="0" presId="urn:microsoft.com/office/officeart/2005/8/layout/cycle5"/>
    <dgm:cxn modelId="{5E2480DE-C600-0B40-82D1-3EA2BDEF8A7E}" type="presOf" srcId="{C5E2BFAB-60AA-314F-9FD1-03AE3CFFA734}" destId="{3DAB785E-CE08-A44F-BBA2-692EE474A271}" srcOrd="0" destOrd="0" presId="urn:microsoft.com/office/officeart/2005/8/layout/cycle5"/>
    <dgm:cxn modelId="{5F03F9EC-11A9-5D40-A0A6-663E3D89F9BC}" type="presParOf" srcId="{8B760D4D-F985-584B-A027-1739FC764D09}" destId="{3B84E216-C19E-8042-96BC-8331714FBE08}" srcOrd="0" destOrd="0" presId="urn:microsoft.com/office/officeart/2005/8/layout/cycle5"/>
    <dgm:cxn modelId="{E8C0E63F-1B42-C14C-9367-4BCFB604C93A}" type="presParOf" srcId="{8B760D4D-F985-584B-A027-1739FC764D09}" destId="{BE50EB46-791A-0340-8A2F-579C939A405C}" srcOrd="1" destOrd="0" presId="urn:microsoft.com/office/officeart/2005/8/layout/cycle5"/>
    <dgm:cxn modelId="{8F6BCD08-DE51-9144-B4D4-61AD61439E89}" type="presParOf" srcId="{8B760D4D-F985-584B-A027-1739FC764D09}" destId="{FE38FC8D-2CC0-AC4E-AE94-DAF4A547475F}" srcOrd="2" destOrd="0" presId="urn:microsoft.com/office/officeart/2005/8/layout/cycle5"/>
    <dgm:cxn modelId="{82262C81-BC04-B14D-8B2D-49829E2EE463}" type="presParOf" srcId="{8B760D4D-F985-584B-A027-1739FC764D09}" destId="{AC98114D-86F1-644A-BEA7-8E3F0AB8FC50}" srcOrd="3" destOrd="0" presId="urn:microsoft.com/office/officeart/2005/8/layout/cycle5"/>
    <dgm:cxn modelId="{FAA49B8F-EEE4-C34F-9BB2-4B3AC4425C9A}" type="presParOf" srcId="{8B760D4D-F985-584B-A027-1739FC764D09}" destId="{B9725EA7-973A-2748-B19A-69D2F81687ED}" srcOrd="4" destOrd="0" presId="urn:microsoft.com/office/officeart/2005/8/layout/cycle5"/>
    <dgm:cxn modelId="{283B24E5-7960-E64B-86B4-4F8506FDE9D0}" type="presParOf" srcId="{8B760D4D-F985-584B-A027-1739FC764D09}" destId="{1648A4E0-2689-4244-BF0B-4ADE7D24111C}" srcOrd="5" destOrd="0" presId="urn:microsoft.com/office/officeart/2005/8/layout/cycle5"/>
    <dgm:cxn modelId="{8B7CBCC6-2A46-6143-B7E0-A46719048D43}" type="presParOf" srcId="{8B760D4D-F985-584B-A027-1739FC764D09}" destId="{C84BEACC-6A8F-834F-9591-0ED01918E83E}" srcOrd="6" destOrd="0" presId="urn:microsoft.com/office/officeart/2005/8/layout/cycle5"/>
    <dgm:cxn modelId="{38F60173-A927-E24D-A603-15D25FF3B2A7}" type="presParOf" srcId="{8B760D4D-F985-584B-A027-1739FC764D09}" destId="{8BB7CF37-EA65-0947-9C10-D1D1FDC84C4E}" srcOrd="7" destOrd="0" presId="urn:microsoft.com/office/officeart/2005/8/layout/cycle5"/>
    <dgm:cxn modelId="{CD6A7515-7138-7E48-9924-76E4E9D6D1C8}" type="presParOf" srcId="{8B760D4D-F985-584B-A027-1739FC764D09}" destId="{6E9B1AEC-2F80-5040-B324-6B80B441DBB4}" srcOrd="8" destOrd="0" presId="urn:microsoft.com/office/officeart/2005/8/layout/cycle5"/>
    <dgm:cxn modelId="{08983D9F-4ED9-1549-BEFF-FDFFAE79A4CC}" type="presParOf" srcId="{8B760D4D-F985-584B-A027-1739FC764D09}" destId="{3DAB785E-CE08-A44F-BBA2-692EE474A271}" srcOrd="9" destOrd="0" presId="urn:microsoft.com/office/officeart/2005/8/layout/cycle5"/>
    <dgm:cxn modelId="{717A86A2-6D8E-534B-9B00-BB056C53FD0C}" type="presParOf" srcId="{8B760D4D-F985-584B-A027-1739FC764D09}" destId="{31B4767F-D194-D943-850D-9E07C1B5AFB0}" srcOrd="10" destOrd="0" presId="urn:microsoft.com/office/officeart/2005/8/layout/cycle5"/>
    <dgm:cxn modelId="{5CDB7273-8080-DE42-9F75-4A980273A037}" type="presParOf" srcId="{8B760D4D-F985-584B-A027-1739FC764D09}" destId="{865064D3-C492-CD47-8CF7-C3B88F8D4FB8}" srcOrd="11" destOrd="0" presId="urn:microsoft.com/office/officeart/2005/8/layout/cycle5"/>
    <dgm:cxn modelId="{B08DAE3C-41B6-4242-90FB-FA307D9E81E2}" type="presParOf" srcId="{8B760D4D-F985-584B-A027-1739FC764D09}" destId="{1A730425-C02D-E243-8F00-C23EA456A064}" srcOrd="12" destOrd="0" presId="urn:microsoft.com/office/officeart/2005/8/layout/cycle5"/>
    <dgm:cxn modelId="{AF2B16BE-B8B5-554A-A20F-8F4546A11F75}" type="presParOf" srcId="{8B760D4D-F985-584B-A027-1739FC764D09}" destId="{D172F890-EB56-924C-875E-E8B9FA6220E3}" srcOrd="13" destOrd="0" presId="urn:microsoft.com/office/officeart/2005/8/layout/cycle5"/>
    <dgm:cxn modelId="{A337E183-2836-CC4A-88CE-7D64A3AE1071}" type="presParOf" srcId="{8B760D4D-F985-584B-A027-1739FC764D09}" destId="{CABC9E51-02E3-FC4B-AF1A-3CB64ABF994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D4B91D-6489-2146-A40E-BFF1FE8727D1}" type="doc">
      <dgm:prSet loTypeId="urn:microsoft.com/office/officeart/2005/8/layout/cycle5" loCatId="" qsTypeId="urn:microsoft.com/office/officeart/2005/8/quickstyle/3d1" qsCatId="3D" csTypeId="urn:microsoft.com/office/officeart/2005/8/colors/accent0_3" csCatId="mainScheme" phldr="1"/>
      <dgm:spPr/>
      <dgm:t>
        <a:bodyPr/>
        <a:lstStyle/>
        <a:p>
          <a:endParaRPr lang="tr-TR"/>
        </a:p>
      </dgm:t>
    </dgm:pt>
    <dgm:pt modelId="{5E7F5173-EB67-9942-A64E-EB4DCC703596}">
      <dgm:prSet phldrT="[Metin]" custT="1"/>
      <dgm:spPr>
        <a:solidFill>
          <a:schemeClr val="tx1"/>
        </a:solidFill>
      </dgm:spPr>
      <dgm:t>
        <a:bodyPr/>
        <a:lstStyle/>
        <a:p>
          <a:r>
            <a:rPr lang="tr-TR" sz="2400" dirty="0">
              <a:solidFill>
                <a:schemeClr val="bg1"/>
              </a:solidFill>
              <a:latin typeface="Century Gothic" panose="020B0502020202020204" pitchFamily="34" charset="0"/>
            </a:rPr>
            <a:t>Değer</a:t>
          </a:r>
        </a:p>
      </dgm:t>
    </dgm:pt>
    <dgm:pt modelId="{203F478B-F2EB-AC46-9C76-30AE5A1461A5}" type="parTrans" cxnId="{B595553C-0972-5446-81E0-E24305DC98F0}">
      <dgm:prSet/>
      <dgm:spPr/>
      <dgm:t>
        <a:bodyPr/>
        <a:lstStyle/>
        <a:p>
          <a:endParaRPr lang="tr-TR">
            <a:solidFill>
              <a:schemeClr val="bg1"/>
            </a:solidFill>
          </a:endParaRPr>
        </a:p>
      </dgm:t>
    </dgm:pt>
    <dgm:pt modelId="{96A08F31-866B-B54E-B8AE-5DDE553D261E}" type="sibTrans" cxnId="{B595553C-0972-5446-81E0-E24305DC98F0}">
      <dgm:prSet/>
      <dgm:spPr>
        <a:solidFill>
          <a:schemeClr val="tx1"/>
        </a:solidFill>
      </dgm:spPr>
      <dgm:t>
        <a:bodyPr/>
        <a:lstStyle/>
        <a:p>
          <a:endParaRPr lang="tr-TR">
            <a:solidFill>
              <a:schemeClr val="bg1"/>
            </a:solidFill>
          </a:endParaRPr>
        </a:p>
      </dgm:t>
    </dgm:pt>
    <dgm:pt modelId="{14172F7D-5C5E-BE48-A216-1B1736694872}">
      <dgm:prSet phldrT="[Metin]" custT="1"/>
      <dgm:spPr>
        <a:solidFill>
          <a:schemeClr val="tx1"/>
        </a:solidFill>
      </dgm:spPr>
      <dgm:t>
        <a:bodyPr/>
        <a:lstStyle/>
        <a:p>
          <a:r>
            <a:rPr lang="tr-TR" sz="2400" dirty="0">
              <a:solidFill>
                <a:schemeClr val="bg1"/>
              </a:solidFill>
              <a:latin typeface="Century Gothic" panose="020B0502020202020204" pitchFamily="34" charset="0"/>
            </a:rPr>
            <a:t>Değer Zinciri</a:t>
          </a:r>
        </a:p>
      </dgm:t>
    </dgm:pt>
    <dgm:pt modelId="{B24D264D-AF76-1C43-90BD-EC8A4684C6B5}" type="parTrans" cxnId="{BA3CCDA6-61E1-4E42-80A8-1D9A8B57A94F}">
      <dgm:prSet/>
      <dgm:spPr/>
      <dgm:t>
        <a:bodyPr/>
        <a:lstStyle/>
        <a:p>
          <a:endParaRPr lang="tr-TR">
            <a:solidFill>
              <a:schemeClr val="bg1"/>
            </a:solidFill>
          </a:endParaRPr>
        </a:p>
      </dgm:t>
    </dgm:pt>
    <dgm:pt modelId="{CDF4AD3D-67D8-5643-A6D6-1C378EAFB943}" type="sibTrans" cxnId="{BA3CCDA6-61E1-4E42-80A8-1D9A8B57A94F}">
      <dgm:prSet/>
      <dgm:spPr>
        <a:solidFill>
          <a:schemeClr val="tx1"/>
        </a:solidFill>
      </dgm:spPr>
      <dgm:t>
        <a:bodyPr/>
        <a:lstStyle/>
        <a:p>
          <a:endParaRPr lang="tr-TR">
            <a:solidFill>
              <a:schemeClr val="bg1"/>
            </a:solidFill>
          </a:endParaRPr>
        </a:p>
      </dgm:t>
    </dgm:pt>
    <dgm:pt modelId="{657D6623-75E0-D040-A0B1-63CD3CFCB63B}">
      <dgm:prSet phldrT="[Metin]" custT="1"/>
      <dgm:spPr>
        <a:solidFill>
          <a:schemeClr val="tx1"/>
        </a:solidFill>
      </dgm:spPr>
      <dgm:t>
        <a:bodyPr/>
        <a:lstStyle/>
        <a:p>
          <a:r>
            <a:rPr lang="tr-TR" sz="2400" dirty="0">
              <a:solidFill>
                <a:schemeClr val="bg1"/>
              </a:solidFill>
              <a:latin typeface="Century Gothic" panose="020B0502020202020204" pitchFamily="34" charset="0"/>
            </a:rPr>
            <a:t>Akış</a:t>
          </a:r>
        </a:p>
      </dgm:t>
    </dgm:pt>
    <dgm:pt modelId="{668716DC-A2F3-0240-B348-C8CAE5DCEBF7}" type="parTrans" cxnId="{ECE4850C-85E9-604D-A71C-3C2AC7C5D788}">
      <dgm:prSet/>
      <dgm:spPr/>
      <dgm:t>
        <a:bodyPr/>
        <a:lstStyle/>
        <a:p>
          <a:endParaRPr lang="tr-TR">
            <a:solidFill>
              <a:schemeClr val="bg1"/>
            </a:solidFill>
          </a:endParaRPr>
        </a:p>
      </dgm:t>
    </dgm:pt>
    <dgm:pt modelId="{6826E678-78B4-F940-A2C1-9E1FDC121FFF}" type="sibTrans" cxnId="{ECE4850C-85E9-604D-A71C-3C2AC7C5D788}">
      <dgm:prSet/>
      <dgm:spPr>
        <a:solidFill>
          <a:schemeClr val="tx1"/>
        </a:solidFill>
      </dgm:spPr>
      <dgm:t>
        <a:bodyPr/>
        <a:lstStyle/>
        <a:p>
          <a:endParaRPr lang="tr-TR">
            <a:solidFill>
              <a:schemeClr val="bg1"/>
            </a:solidFill>
          </a:endParaRPr>
        </a:p>
      </dgm:t>
    </dgm:pt>
    <dgm:pt modelId="{C5E2BFAB-60AA-314F-9FD1-03AE3CFFA734}">
      <dgm:prSet phldrT="[Metin]" custT="1"/>
      <dgm:spPr>
        <a:solidFill>
          <a:schemeClr val="tx1"/>
        </a:solidFill>
      </dgm:spPr>
      <dgm:t>
        <a:bodyPr/>
        <a:lstStyle/>
        <a:p>
          <a:r>
            <a:rPr lang="tr-TR" sz="2400" dirty="0">
              <a:solidFill>
                <a:schemeClr val="bg1"/>
              </a:solidFill>
              <a:latin typeface="Century Gothic" panose="020B0502020202020204" pitchFamily="34" charset="0"/>
            </a:rPr>
            <a:t>Çekme</a:t>
          </a:r>
        </a:p>
      </dgm:t>
    </dgm:pt>
    <dgm:pt modelId="{05D6F6D7-50EE-E441-9493-5DB2B1D48B2C}" type="parTrans" cxnId="{BB818414-A4C0-8643-846B-8C1F2FF0B427}">
      <dgm:prSet/>
      <dgm:spPr/>
      <dgm:t>
        <a:bodyPr/>
        <a:lstStyle/>
        <a:p>
          <a:endParaRPr lang="tr-TR">
            <a:solidFill>
              <a:schemeClr val="bg1"/>
            </a:solidFill>
          </a:endParaRPr>
        </a:p>
      </dgm:t>
    </dgm:pt>
    <dgm:pt modelId="{4DD5AC32-AF5D-9D4C-B337-C327A2109ABD}" type="sibTrans" cxnId="{BB818414-A4C0-8643-846B-8C1F2FF0B427}">
      <dgm:prSet/>
      <dgm:spPr>
        <a:solidFill>
          <a:schemeClr val="tx1"/>
        </a:solidFill>
      </dgm:spPr>
      <dgm:t>
        <a:bodyPr/>
        <a:lstStyle/>
        <a:p>
          <a:endParaRPr lang="tr-TR">
            <a:solidFill>
              <a:schemeClr val="bg1"/>
            </a:solidFill>
          </a:endParaRPr>
        </a:p>
      </dgm:t>
    </dgm:pt>
    <dgm:pt modelId="{295C4BFD-C378-7F45-A876-696D1FDBE82E}">
      <dgm:prSet phldrT="[Metin]" custT="1"/>
      <dgm:spPr>
        <a:solidFill>
          <a:schemeClr val="tx1"/>
        </a:solidFill>
      </dgm:spPr>
      <dgm:t>
        <a:bodyPr/>
        <a:lstStyle/>
        <a:p>
          <a:r>
            <a:rPr lang="tr-TR" sz="2300" dirty="0">
              <a:solidFill>
                <a:schemeClr val="bg1"/>
              </a:solidFill>
              <a:latin typeface="Century Gothic" panose="020B0502020202020204" pitchFamily="34" charset="0"/>
            </a:rPr>
            <a:t>Mükemmellik</a:t>
          </a:r>
        </a:p>
      </dgm:t>
    </dgm:pt>
    <dgm:pt modelId="{1ED247BD-514F-0D43-9D7F-FC9387B95989}" type="sibTrans" cxnId="{1CD9FF01-FE26-E14C-9C06-440F04E5FAD3}">
      <dgm:prSet/>
      <dgm:spPr>
        <a:solidFill>
          <a:schemeClr val="tx1"/>
        </a:solidFill>
      </dgm:spPr>
      <dgm:t>
        <a:bodyPr/>
        <a:lstStyle/>
        <a:p>
          <a:endParaRPr lang="tr-TR">
            <a:solidFill>
              <a:schemeClr val="bg1"/>
            </a:solidFill>
          </a:endParaRPr>
        </a:p>
      </dgm:t>
    </dgm:pt>
    <dgm:pt modelId="{B954CB52-7F0C-7644-8AE7-32F04586DC68}" type="parTrans" cxnId="{1CD9FF01-FE26-E14C-9C06-440F04E5FAD3}">
      <dgm:prSet/>
      <dgm:spPr/>
      <dgm:t>
        <a:bodyPr/>
        <a:lstStyle/>
        <a:p>
          <a:endParaRPr lang="tr-TR">
            <a:solidFill>
              <a:schemeClr val="bg1"/>
            </a:solidFill>
          </a:endParaRPr>
        </a:p>
      </dgm:t>
    </dgm:pt>
    <dgm:pt modelId="{8B760D4D-F985-584B-A027-1739FC764D09}" type="pres">
      <dgm:prSet presAssocID="{1ED4B91D-6489-2146-A40E-BFF1FE8727D1}" presName="cycle" presStyleCnt="0">
        <dgm:presLayoutVars>
          <dgm:dir/>
          <dgm:resizeHandles val="exact"/>
        </dgm:presLayoutVars>
      </dgm:prSet>
      <dgm:spPr/>
    </dgm:pt>
    <dgm:pt modelId="{3B84E216-C19E-8042-96BC-8331714FBE08}" type="pres">
      <dgm:prSet presAssocID="{5E7F5173-EB67-9942-A64E-EB4DCC703596}" presName="node" presStyleLbl="node1" presStyleIdx="0" presStyleCnt="5">
        <dgm:presLayoutVars>
          <dgm:bulletEnabled val="1"/>
        </dgm:presLayoutVars>
      </dgm:prSet>
      <dgm:spPr/>
    </dgm:pt>
    <dgm:pt modelId="{BE50EB46-791A-0340-8A2F-579C939A405C}" type="pres">
      <dgm:prSet presAssocID="{5E7F5173-EB67-9942-A64E-EB4DCC703596}" presName="spNode" presStyleCnt="0"/>
      <dgm:spPr/>
    </dgm:pt>
    <dgm:pt modelId="{FE38FC8D-2CC0-AC4E-AE94-DAF4A547475F}" type="pres">
      <dgm:prSet presAssocID="{96A08F31-866B-B54E-B8AE-5DDE553D261E}" presName="sibTrans" presStyleLbl="sibTrans1D1" presStyleIdx="0" presStyleCnt="5"/>
      <dgm:spPr/>
    </dgm:pt>
    <dgm:pt modelId="{AC98114D-86F1-644A-BEA7-8E3F0AB8FC50}" type="pres">
      <dgm:prSet presAssocID="{14172F7D-5C5E-BE48-A216-1B1736694872}" presName="node" presStyleLbl="node1" presStyleIdx="1" presStyleCnt="5">
        <dgm:presLayoutVars>
          <dgm:bulletEnabled val="1"/>
        </dgm:presLayoutVars>
      </dgm:prSet>
      <dgm:spPr/>
    </dgm:pt>
    <dgm:pt modelId="{B9725EA7-973A-2748-B19A-69D2F81687ED}" type="pres">
      <dgm:prSet presAssocID="{14172F7D-5C5E-BE48-A216-1B1736694872}" presName="spNode" presStyleCnt="0"/>
      <dgm:spPr/>
    </dgm:pt>
    <dgm:pt modelId="{1648A4E0-2689-4244-BF0B-4ADE7D24111C}" type="pres">
      <dgm:prSet presAssocID="{CDF4AD3D-67D8-5643-A6D6-1C378EAFB943}" presName="sibTrans" presStyleLbl="sibTrans1D1" presStyleIdx="1" presStyleCnt="5"/>
      <dgm:spPr/>
    </dgm:pt>
    <dgm:pt modelId="{C84BEACC-6A8F-834F-9591-0ED01918E83E}" type="pres">
      <dgm:prSet presAssocID="{657D6623-75E0-D040-A0B1-63CD3CFCB63B}" presName="node" presStyleLbl="node1" presStyleIdx="2" presStyleCnt="5">
        <dgm:presLayoutVars>
          <dgm:bulletEnabled val="1"/>
        </dgm:presLayoutVars>
      </dgm:prSet>
      <dgm:spPr/>
    </dgm:pt>
    <dgm:pt modelId="{8BB7CF37-EA65-0947-9C10-D1D1FDC84C4E}" type="pres">
      <dgm:prSet presAssocID="{657D6623-75E0-D040-A0B1-63CD3CFCB63B}" presName="spNode" presStyleCnt="0"/>
      <dgm:spPr/>
    </dgm:pt>
    <dgm:pt modelId="{6E9B1AEC-2F80-5040-B324-6B80B441DBB4}" type="pres">
      <dgm:prSet presAssocID="{6826E678-78B4-F940-A2C1-9E1FDC121FFF}" presName="sibTrans" presStyleLbl="sibTrans1D1" presStyleIdx="2" presStyleCnt="5"/>
      <dgm:spPr/>
    </dgm:pt>
    <dgm:pt modelId="{3DAB785E-CE08-A44F-BBA2-692EE474A271}" type="pres">
      <dgm:prSet presAssocID="{C5E2BFAB-60AA-314F-9FD1-03AE3CFFA734}" presName="node" presStyleLbl="node1" presStyleIdx="3" presStyleCnt="5">
        <dgm:presLayoutVars>
          <dgm:bulletEnabled val="1"/>
        </dgm:presLayoutVars>
      </dgm:prSet>
      <dgm:spPr/>
    </dgm:pt>
    <dgm:pt modelId="{31B4767F-D194-D943-850D-9E07C1B5AFB0}" type="pres">
      <dgm:prSet presAssocID="{C5E2BFAB-60AA-314F-9FD1-03AE3CFFA734}" presName="spNode" presStyleCnt="0"/>
      <dgm:spPr/>
    </dgm:pt>
    <dgm:pt modelId="{865064D3-C492-CD47-8CF7-C3B88F8D4FB8}" type="pres">
      <dgm:prSet presAssocID="{4DD5AC32-AF5D-9D4C-B337-C327A2109ABD}" presName="sibTrans" presStyleLbl="sibTrans1D1" presStyleIdx="3" presStyleCnt="5"/>
      <dgm:spPr/>
    </dgm:pt>
    <dgm:pt modelId="{1A730425-C02D-E243-8F00-C23EA456A064}" type="pres">
      <dgm:prSet presAssocID="{295C4BFD-C378-7F45-A876-696D1FDBE82E}" presName="node" presStyleLbl="node1" presStyleIdx="4" presStyleCnt="5">
        <dgm:presLayoutVars>
          <dgm:bulletEnabled val="1"/>
        </dgm:presLayoutVars>
      </dgm:prSet>
      <dgm:spPr/>
    </dgm:pt>
    <dgm:pt modelId="{D172F890-EB56-924C-875E-E8B9FA6220E3}" type="pres">
      <dgm:prSet presAssocID="{295C4BFD-C378-7F45-A876-696D1FDBE82E}" presName="spNode" presStyleCnt="0"/>
      <dgm:spPr/>
    </dgm:pt>
    <dgm:pt modelId="{CABC9E51-02E3-FC4B-AF1A-3CB64ABF994D}" type="pres">
      <dgm:prSet presAssocID="{1ED247BD-514F-0D43-9D7F-FC9387B95989}" presName="sibTrans" presStyleLbl="sibTrans1D1" presStyleIdx="4" presStyleCnt="5"/>
      <dgm:spPr/>
    </dgm:pt>
  </dgm:ptLst>
  <dgm:cxnLst>
    <dgm:cxn modelId="{1CD9FF01-FE26-E14C-9C06-440F04E5FAD3}" srcId="{1ED4B91D-6489-2146-A40E-BFF1FE8727D1}" destId="{295C4BFD-C378-7F45-A876-696D1FDBE82E}" srcOrd="4" destOrd="0" parTransId="{B954CB52-7F0C-7644-8AE7-32F04586DC68}" sibTransId="{1ED247BD-514F-0D43-9D7F-FC9387B95989}"/>
    <dgm:cxn modelId="{ECE4850C-85E9-604D-A71C-3C2AC7C5D788}" srcId="{1ED4B91D-6489-2146-A40E-BFF1FE8727D1}" destId="{657D6623-75E0-D040-A0B1-63CD3CFCB63B}" srcOrd="2" destOrd="0" parTransId="{668716DC-A2F3-0240-B348-C8CAE5DCEBF7}" sibTransId="{6826E678-78B4-F940-A2C1-9E1FDC121FFF}"/>
    <dgm:cxn modelId="{BB818414-A4C0-8643-846B-8C1F2FF0B427}" srcId="{1ED4B91D-6489-2146-A40E-BFF1FE8727D1}" destId="{C5E2BFAB-60AA-314F-9FD1-03AE3CFFA734}" srcOrd="3" destOrd="0" parTransId="{05D6F6D7-50EE-E441-9493-5DB2B1D48B2C}" sibTransId="{4DD5AC32-AF5D-9D4C-B337-C327A2109ABD}"/>
    <dgm:cxn modelId="{B978371A-E908-E542-9549-B0895129D097}" type="presOf" srcId="{657D6623-75E0-D040-A0B1-63CD3CFCB63B}" destId="{C84BEACC-6A8F-834F-9591-0ED01918E83E}" srcOrd="0" destOrd="0" presId="urn:microsoft.com/office/officeart/2005/8/layout/cycle5"/>
    <dgm:cxn modelId="{3500292E-28B1-9646-B292-47F33DF805D8}" type="presOf" srcId="{CDF4AD3D-67D8-5643-A6D6-1C378EAFB943}" destId="{1648A4E0-2689-4244-BF0B-4ADE7D24111C}" srcOrd="0" destOrd="0" presId="urn:microsoft.com/office/officeart/2005/8/layout/cycle5"/>
    <dgm:cxn modelId="{E73FD131-B853-F54E-B638-0B0A4D5F1229}" type="presOf" srcId="{295C4BFD-C378-7F45-A876-696D1FDBE82E}" destId="{1A730425-C02D-E243-8F00-C23EA456A064}" srcOrd="0" destOrd="0" presId="urn:microsoft.com/office/officeart/2005/8/layout/cycle5"/>
    <dgm:cxn modelId="{B595553C-0972-5446-81E0-E24305DC98F0}" srcId="{1ED4B91D-6489-2146-A40E-BFF1FE8727D1}" destId="{5E7F5173-EB67-9942-A64E-EB4DCC703596}" srcOrd="0" destOrd="0" parTransId="{203F478B-F2EB-AC46-9C76-30AE5A1461A5}" sibTransId="{96A08F31-866B-B54E-B8AE-5DDE553D261E}"/>
    <dgm:cxn modelId="{FB3C3471-D2C6-2642-AFE1-4BF8108099E2}" type="presOf" srcId="{1ED247BD-514F-0D43-9D7F-FC9387B95989}" destId="{CABC9E51-02E3-FC4B-AF1A-3CB64ABF994D}" srcOrd="0" destOrd="0" presId="urn:microsoft.com/office/officeart/2005/8/layout/cycle5"/>
    <dgm:cxn modelId="{EF0D095A-E801-D94E-A0B3-C105570142EC}" type="presOf" srcId="{1ED4B91D-6489-2146-A40E-BFF1FE8727D1}" destId="{8B760D4D-F985-584B-A027-1739FC764D09}" srcOrd="0" destOrd="0" presId="urn:microsoft.com/office/officeart/2005/8/layout/cycle5"/>
    <dgm:cxn modelId="{5EEBA17B-B9D4-9449-A496-D968FFDBEB6A}" type="presOf" srcId="{14172F7D-5C5E-BE48-A216-1B1736694872}" destId="{AC98114D-86F1-644A-BEA7-8E3F0AB8FC50}" srcOrd="0" destOrd="0" presId="urn:microsoft.com/office/officeart/2005/8/layout/cycle5"/>
    <dgm:cxn modelId="{6F63377D-8E10-2D42-A201-61CCF3170094}" type="presOf" srcId="{4DD5AC32-AF5D-9D4C-B337-C327A2109ABD}" destId="{865064D3-C492-CD47-8CF7-C3B88F8D4FB8}" srcOrd="0" destOrd="0" presId="urn:microsoft.com/office/officeart/2005/8/layout/cycle5"/>
    <dgm:cxn modelId="{D6E0D081-DA61-F344-A531-F304C479E7C7}" type="presOf" srcId="{6826E678-78B4-F940-A2C1-9E1FDC121FFF}" destId="{6E9B1AEC-2F80-5040-B324-6B80B441DBB4}" srcOrd="0" destOrd="0" presId="urn:microsoft.com/office/officeart/2005/8/layout/cycle5"/>
    <dgm:cxn modelId="{5118808B-6E72-1748-AABE-F33575822261}" type="presOf" srcId="{96A08F31-866B-B54E-B8AE-5DDE553D261E}" destId="{FE38FC8D-2CC0-AC4E-AE94-DAF4A547475F}" srcOrd="0" destOrd="0" presId="urn:microsoft.com/office/officeart/2005/8/layout/cycle5"/>
    <dgm:cxn modelId="{BA3CCDA6-61E1-4E42-80A8-1D9A8B57A94F}" srcId="{1ED4B91D-6489-2146-A40E-BFF1FE8727D1}" destId="{14172F7D-5C5E-BE48-A216-1B1736694872}" srcOrd="1" destOrd="0" parTransId="{B24D264D-AF76-1C43-90BD-EC8A4684C6B5}" sibTransId="{CDF4AD3D-67D8-5643-A6D6-1C378EAFB943}"/>
    <dgm:cxn modelId="{A26E4AD5-5A2D-EE4F-BBCA-5FD6E34E30C4}" type="presOf" srcId="{5E7F5173-EB67-9942-A64E-EB4DCC703596}" destId="{3B84E216-C19E-8042-96BC-8331714FBE08}" srcOrd="0" destOrd="0" presId="urn:microsoft.com/office/officeart/2005/8/layout/cycle5"/>
    <dgm:cxn modelId="{5E2480DE-C600-0B40-82D1-3EA2BDEF8A7E}" type="presOf" srcId="{C5E2BFAB-60AA-314F-9FD1-03AE3CFFA734}" destId="{3DAB785E-CE08-A44F-BBA2-692EE474A271}" srcOrd="0" destOrd="0" presId="urn:microsoft.com/office/officeart/2005/8/layout/cycle5"/>
    <dgm:cxn modelId="{5F03F9EC-11A9-5D40-A0A6-663E3D89F9BC}" type="presParOf" srcId="{8B760D4D-F985-584B-A027-1739FC764D09}" destId="{3B84E216-C19E-8042-96BC-8331714FBE08}" srcOrd="0" destOrd="0" presId="urn:microsoft.com/office/officeart/2005/8/layout/cycle5"/>
    <dgm:cxn modelId="{E8C0E63F-1B42-C14C-9367-4BCFB604C93A}" type="presParOf" srcId="{8B760D4D-F985-584B-A027-1739FC764D09}" destId="{BE50EB46-791A-0340-8A2F-579C939A405C}" srcOrd="1" destOrd="0" presId="urn:microsoft.com/office/officeart/2005/8/layout/cycle5"/>
    <dgm:cxn modelId="{8F6BCD08-DE51-9144-B4D4-61AD61439E89}" type="presParOf" srcId="{8B760D4D-F985-584B-A027-1739FC764D09}" destId="{FE38FC8D-2CC0-AC4E-AE94-DAF4A547475F}" srcOrd="2" destOrd="0" presId="urn:microsoft.com/office/officeart/2005/8/layout/cycle5"/>
    <dgm:cxn modelId="{82262C81-BC04-B14D-8B2D-49829E2EE463}" type="presParOf" srcId="{8B760D4D-F985-584B-A027-1739FC764D09}" destId="{AC98114D-86F1-644A-BEA7-8E3F0AB8FC50}" srcOrd="3" destOrd="0" presId="urn:microsoft.com/office/officeart/2005/8/layout/cycle5"/>
    <dgm:cxn modelId="{FAA49B8F-EEE4-C34F-9BB2-4B3AC4425C9A}" type="presParOf" srcId="{8B760D4D-F985-584B-A027-1739FC764D09}" destId="{B9725EA7-973A-2748-B19A-69D2F81687ED}" srcOrd="4" destOrd="0" presId="urn:microsoft.com/office/officeart/2005/8/layout/cycle5"/>
    <dgm:cxn modelId="{283B24E5-7960-E64B-86B4-4F8506FDE9D0}" type="presParOf" srcId="{8B760D4D-F985-584B-A027-1739FC764D09}" destId="{1648A4E0-2689-4244-BF0B-4ADE7D24111C}" srcOrd="5" destOrd="0" presId="urn:microsoft.com/office/officeart/2005/8/layout/cycle5"/>
    <dgm:cxn modelId="{8B7CBCC6-2A46-6143-B7E0-A46719048D43}" type="presParOf" srcId="{8B760D4D-F985-584B-A027-1739FC764D09}" destId="{C84BEACC-6A8F-834F-9591-0ED01918E83E}" srcOrd="6" destOrd="0" presId="urn:microsoft.com/office/officeart/2005/8/layout/cycle5"/>
    <dgm:cxn modelId="{38F60173-A927-E24D-A603-15D25FF3B2A7}" type="presParOf" srcId="{8B760D4D-F985-584B-A027-1739FC764D09}" destId="{8BB7CF37-EA65-0947-9C10-D1D1FDC84C4E}" srcOrd="7" destOrd="0" presId="urn:microsoft.com/office/officeart/2005/8/layout/cycle5"/>
    <dgm:cxn modelId="{CD6A7515-7138-7E48-9924-76E4E9D6D1C8}" type="presParOf" srcId="{8B760D4D-F985-584B-A027-1739FC764D09}" destId="{6E9B1AEC-2F80-5040-B324-6B80B441DBB4}" srcOrd="8" destOrd="0" presId="urn:microsoft.com/office/officeart/2005/8/layout/cycle5"/>
    <dgm:cxn modelId="{08983D9F-4ED9-1549-BEFF-FDFFAE79A4CC}" type="presParOf" srcId="{8B760D4D-F985-584B-A027-1739FC764D09}" destId="{3DAB785E-CE08-A44F-BBA2-692EE474A271}" srcOrd="9" destOrd="0" presId="urn:microsoft.com/office/officeart/2005/8/layout/cycle5"/>
    <dgm:cxn modelId="{717A86A2-6D8E-534B-9B00-BB056C53FD0C}" type="presParOf" srcId="{8B760D4D-F985-584B-A027-1739FC764D09}" destId="{31B4767F-D194-D943-850D-9E07C1B5AFB0}" srcOrd="10" destOrd="0" presId="urn:microsoft.com/office/officeart/2005/8/layout/cycle5"/>
    <dgm:cxn modelId="{5CDB7273-8080-DE42-9F75-4A980273A037}" type="presParOf" srcId="{8B760D4D-F985-584B-A027-1739FC764D09}" destId="{865064D3-C492-CD47-8CF7-C3B88F8D4FB8}" srcOrd="11" destOrd="0" presId="urn:microsoft.com/office/officeart/2005/8/layout/cycle5"/>
    <dgm:cxn modelId="{B08DAE3C-41B6-4242-90FB-FA307D9E81E2}" type="presParOf" srcId="{8B760D4D-F985-584B-A027-1739FC764D09}" destId="{1A730425-C02D-E243-8F00-C23EA456A064}" srcOrd="12" destOrd="0" presId="urn:microsoft.com/office/officeart/2005/8/layout/cycle5"/>
    <dgm:cxn modelId="{AF2B16BE-B8B5-554A-A20F-8F4546A11F75}" type="presParOf" srcId="{8B760D4D-F985-584B-A027-1739FC764D09}" destId="{D172F890-EB56-924C-875E-E8B9FA6220E3}" srcOrd="13" destOrd="0" presId="urn:microsoft.com/office/officeart/2005/8/layout/cycle5"/>
    <dgm:cxn modelId="{A337E183-2836-CC4A-88CE-7D64A3AE1071}" type="presParOf" srcId="{8B760D4D-F985-584B-A027-1739FC764D09}" destId="{CABC9E51-02E3-FC4B-AF1A-3CB64ABF994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4B91D-6489-2146-A40E-BFF1FE8727D1}" type="doc">
      <dgm:prSet loTypeId="urn:microsoft.com/office/officeart/2005/8/layout/cycle5" loCatId="" qsTypeId="urn:microsoft.com/office/officeart/2005/8/quickstyle/3d1" qsCatId="3D" csTypeId="urn:microsoft.com/office/officeart/2005/8/colors/accent0_3" csCatId="mainScheme" phldr="1"/>
      <dgm:spPr/>
      <dgm:t>
        <a:bodyPr/>
        <a:lstStyle/>
        <a:p>
          <a:endParaRPr lang="tr-TR"/>
        </a:p>
      </dgm:t>
    </dgm:pt>
    <dgm:pt modelId="{5E7F5173-EB67-9942-A64E-EB4DCC703596}">
      <dgm:prSet phldrT="[Metin]" custT="1"/>
      <dgm:spPr>
        <a:solidFill>
          <a:schemeClr val="tx1"/>
        </a:solidFill>
      </dgm:spPr>
      <dgm:t>
        <a:bodyPr/>
        <a:lstStyle/>
        <a:p>
          <a:r>
            <a:rPr lang="tr-TR" sz="2400" dirty="0">
              <a:solidFill>
                <a:schemeClr val="bg1"/>
              </a:solidFill>
              <a:latin typeface="Century Gothic" panose="020B0502020202020204" pitchFamily="34" charset="0"/>
            </a:rPr>
            <a:t>Değer</a:t>
          </a:r>
        </a:p>
      </dgm:t>
    </dgm:pt>
    <dgm:pt modelId="{203F478B-F2EB-AC46-9C76-30AE5A1461A5}" type="parTrans" cxnId="{B595553C-0972-5446-81E0-E24305DC98F0}">
      <dgm:prSet/>
      <dgm:spPr/>
      <dgm:t>
        <a:bodyPr/>
        <a:lstStyle/>
        <a:p>
          <a:endParaRPr lang="tr-TR">
            <a:solidFill>
              <a:schemeClr val="bg1"/>
            </a:solidFill>
          </a:endParaRPr>
        </a:p>
      </dgm:t>
    </dgm:pt>
    <dgm:pt modelId="{96A08F31-866B-B54E-B8AE-5DDE553D261E}" type="sibTrans" cxnId="{B595553C-0972-5446-81E0-E24305DC98F0}">
      <dgm:prSet/>
      <dgm:spPr>
        <a:solidFill>
          <a:schemeClr val="tx1"/>
        </a:solidFill>
      </dgm:spPr>
      <dgm:t>
        <a:bodyPr/>
        <a:lstStyle/>
        <a:p>
          <a:endParaRPr lang="tr-TR">
            <a:solidFill>
              <a:schemeClr val="bg1"/>
            </a:solidFill>
          </a:endParaRPr>
        </a:p>
      </dgm:t>
    </dgm:pt>
    <dgm:pt modelId="{14172F7D-5C5E-BE48-A216-1B1736694872}">
      <dgm:prSet phldrT="[Metin]" custT="1"/>
      <dgm:spPr>
        <a:solidFill>
          <a:schemeClr val="tx1"/>
        </a:solidFill>
      </dgm:spPr>
      <dgm:t>
        <a:bodyPr/>
        <a:lstStyle/>
        <a:p>
          <a:r>
            <a:rPr lang="tr-TR" sz="2400" dirty="0">
              <a:solidFill>
                <a:schemeClr val="bg1"/>
              </a:solidFill>
              <a:latin typeface="Century Gothic" panose="020B0502020202020204" pitchFamily="34" charset="0"/>
            </a:rPr>
            <a:t>Değer Zinciri</a:t>
          </a:r>
        </a:p>
      </dgm:t>
    </dgm:pt>
    <dgm:pt modelId="{B24D264D-AF76-1C43-90BD-EC8A4684C6B5}" type="parTrans" cxnId="{BA3CCDA6-61E1-4E42-80A8-1D9A8B57A94F}">
      <dgm:prSet/>
      <dgm:spPr/>
      <dgm:t>
        <a:bodyPr/>
        <a:lstStyle/>
        <a:p>
          <a:endParaRPr lang="tr-TR">
            <a:solidFill>
              <a:schemeClr val="bg1"/>
            </a:solidFill>
          </a:endParaRPr>
        </a:p>
      </dgm:t>
    </dgm:pt>
    <dgm:pt modelId="{CDF4AD3D-67D8-5643-A6D6-1C378EAFB943}" type="sibTrans" cxnId="{BA3CCDA6-61E1-4E42-80A8-1D9A8B57A94F}">
      <dgm:prSet/>
      <dgm:spPr>
        <a:solidFill>
          <a:schemeClr val="tx1"/>
        </a:solidFill>
      </dgm:spPr>
      <dgm:t>
        <a:bodyPr/>
        <a:lstStyle/>
        <a:p>
          <a:endParaRPr lang="tr-TR">
            <a:solidFill>
              <a:schemeClr val="bg1"/>
            </a:solidFill>
          </a:endParaRPr>
        </a:p>
      </dgm:t>
    </dgm:pt>
    <dgm:pt modelId="{657D6623-75E0-D040-A0B1-63CD3CFCB63B}">
      <dgm:prSet phldrT="[Metin]" custT="1"/>
      <dgm:spPr>
        <a:solidFill>
          <a:schemeClr val="tx1"/>
        </a:solidFill>
      </dgm:spPr>
      <dgm:t>
        <a:bodyPr/>
        <a:lstStyle/>
        <a:p>
          <a:r>
            <a:rPr lang="tr-TR" sz="2400" dirty="0">
              <a:solidFill>
                <a:schemeClr val="bg1"/>
              </a:solidFill>
              <a:latin typeface="Century Gothic" panose="020B0502020202020204" pitchFamily="34" charset="0"/>
            </a:rPr>
            <a:t>Akış</a:t>
          </a:r>
        </a:p>
      </dgm:t>
    </dgm:pt>
    <dgm:pt modelId="{668716DC-A2F3-0240-B348-C8CAE5DCEBF7}" type="parTrans" cxnId="{ECE4850C-85E9-604D-A71C-3C2AC7C5D788}">
      <dgm:prSet/>
      <dgm:spPr/>
      <dgm:t>
        <a:bodyPr/>
        <a:lstStyle/>
        <a:p>
          <a:endParaRPr lang="tr-TR">
            <a:solidFill>
              <a:schemeClr val="bg1"/>
            </a:solidFill>
          </a:endParaRPr>
        </a:p>
      </dgm:t>
    </dgm:pt>
    <dgm:pt modelId="{6826E678-78B4-F940-A2C1-9E1FDC121FFF}" type="sibTrans" cxnId="{ECE4850C-85E9-604D-A71C-3C2AC7C5D788}">
      <dgm:prSet/>
      <dgm:spPr>
        <a:solidFill>
          <a:schemeClr val="tx1"/>
        </a:solidFill>
      </dgm:spPr>
      <dgm:t>
        <a:bodyPr/>
        <a:lstStyle/>
        <a:p>
          <a:endParaRPr lang="tr-TR">
            <a:solidFill>
              <a:schemeClr val="bg1"/>
            </a:solidFill>
          </a:endParaRPr>
        </a:p>
      </dgm:t>
    </dgm:pt>
    <dgm:pt modelId="{C5E2BFAB-60AA-314F-9FD1-03AE3CFFA734}">
      <dgm:prSet phldrT="[Metin]" custT="1"/>
      <dgm:spPr>
        <a:solidFill>
          <a:schemeClr val="tx1"/>
        </a:solidFill>
      </dgm:spPr>
      <dgm:t>
        <a:bodyPr/>
        <a:lstStyle/>
        <a:p>
          <a:r>
            <a:rPr lang="tr-TR" sz="2400" dirty="0">
              <a:solidFill>
                <a:schemeClr val="bg1"/>
              </a:solidFill>
              <a:latin typeface="Century Gothic" panose="020B0502020202020204" pitchFamily="34" charset="0"/>
            </a:rPr>
            <a:t>Çekme</a:t>
          </a:r>
        </a:p>
      </dgm:t>
    </dgm:pt>
    <dgm:pt modelId="{05D6F6D7-50EE-E441-9493-5DB2B1D48B2C}" type="parTrans" cxnId="{BB818414-A4C0-8643-846B-8C1F2FF0B427}">
      <dgm:prSet/>
      <dgm:spPr/>
      <dgm:t>
        <a:bodyPr/>
        <a:lstStyle/>
        <a:p>
          <a:endParaRPr lang="tr-TR">
            <a:solidFill>
              <a:schemeClr val="bg1"/>
            </a:solidFill>
          </a:endParaRPr>
        </a:p>
      </dgm:t>
    </dgm:pt>
    <dgm:pt modelId="{4DD5AC32-AF5D-9D4C-B337-C327A2109ABD}" type="sibTrans" cxnId="{BB818414-A4C0-8643-846B-8C1F2FF0B427}">
      <dgm:prSet/>
      <dgm:spPr>
        <a:solidFill>
          <a:schemeClr val="tx1"/>
        </a:solidFill>
      </dgm:spPr>
      <dgm:t>
        <a:bodyPr/>
        <a:lstStyle/>
        <a:p>
          <a:endParaRPr lang="tr-TR">
            <a:solidFill>
              <a:schemeClr val="bg1"/>
            </a:solidFill>
          </a:endParaRPr>
        </a:p>
      </dgm:t>
    </dgm:pt>
    <dgm:pt modelId="{295C4BFD-C378-7F45-A876-696D1FDBE82E}">
      <dgm:prSet phldrT="[Metin]" custT="1"/>
      <dgm:spPr>
        <a:solidFill>
          <a:schemeClr val="tx1"/>
        </a:solidFill>
      </dgm:spPr>
      <dgm:t>
        <a:bodyPr/>
        <a:lstStyle/>
        <a:p>
          <a:r>
            <a:rPr lang="tr-TR" sz="2300" dirty="0">
              <a:solidFill>
                <a:schemeClr val="bg1"/>
              </a:solidFill>
              <a:latin typeface="Century Gothic" panose="020B0502020202020204" pitchFamily="34" charset="0"/>
            </a:rPr>
            <a:t>Mükemmellik</a:t>
          </a:r>
        </a:p>
      </dgm:t>
    </dgm:pt>
    <dgm:pt modelId="{1ED247BD-514F-0D43-9D7F-FC9387B95989}" type="sibTrans" cxnId="{1CD9FF01-FE26-E14C-9C06-440F04E5FAD3}">
      <dgm:prSet/>
      <dgm:spPr>
        <a:solidFill>
          <a:schemeClr val="tx1"/>
        </a:solidFill>
      </dgm:spPr>
      <dgm:t>
        <a:bodyPr/>
        <a:lstStyle/>
        <a:p>
          <a:endParaRPr lang="tr-TR">
            <a:solidFill>
              <a:schemeClr val="bg1"/>
            </a:solidFill>
          </a:endParaRPr>
        </a:p>
      </dgm:t>
    </dgm:pt>
    <dgm:pt modelId="{B954CB52-7F0C-7644-8AE7-32F04586DC68}" type="parTrans" cxnId="{1CD9FF01-FE26-E14C-9C06-440F04E5FAD3}">
      <dgm:prSet/>
      <dgm:spPr/>
      <dgm:t>
        <a:bodyPr/>
        <a:lstStyle/>
        <a:p>
          <a:endParaRPr lang="tr-TR">
            <a:solidFill>
              <a:schemeClr val="bg1"/>
            </a:solidFill>
          </a:endParaRPr>
        </a:p>
      </dgm:t>
    </dgm:pt>
    <dgm:pt modelId="{8B760D4D-F985-584B-A027-1739FC764D09}" type="pres">
      <dgm:prSet presAssocID="{1ED4B91D-6489-2146-A40E-BFF1FE8727D1}" presName="cycle" presStyleCnt="0">
        <dgm:presLayoutVars>
          <dgm:dir/>
          <dgm:resizeHandles val="exact"/>
        </dgm:presLayoutVars>
      </dgm:prSet>
      <dgm:spPr/>
    </dgm:pt>
    <dgm:pt modelId="{3B84E216-C19E-8042-96BC-8331714FBE08}" type="pres">
      <dgm:prSet presAssocID="{5E7F5173-EB67-9942-A64E-EB4DCC703596}" presName="node" presStyleLbl="node1" presStyleIdx="0" presStyleCnt="5">
        <dgm:presLayoutVars>
          <dgm:bulletEnabled val="1"/>
        </dgm:presLayoutVars>
      </dgm:prSet>
      <dgm:spPr/>
    </dgm:pt>
    <dgm:pt modelId="{BE50EB46-791A-0340-8A2F-579C939A405C}" type="pres">
      <dgm:prSet presAssocID="{5E7F5173-EB67-9942-A64E-EB4DCC703596}" presName="spNode" presStyleCnt="0"/>
      <dgm:spPr/>
    </dgm:pt>
    <dgm:pt modelId="{FE38FC8D-2CC0-AC4E-AE94-DAF4A547475F}" type="pres">
      <dgm:prSet presAssocID="{96A08F31-866B-B54E-B8AE-5DDE553D261E}" presName="sibTrans" presStyleLbl="sibTrans1D1" presStyleIdx="0" presStyleCnt="5"/>
      <dgm:spPr/>
    </dgm:pt>
    <dgm:pt modelId="{AC98114D-86F1-644A-BEA7-8E3F0AB8FC50}" type="pres">
      <dgm:prSet presAssocID="{14172F7D-5C5E-BE48-A216-1B1736694872}" presName="node" presStyleLbl="node1" presStyleIdx="1" presStyleCnt="5">
        <dgm:presLayoutVars>
          <dgm:bulletEnabled val="1"/>
        </dgm:presLayoutVars>
      </dgm:prSet>
      <dgm:spPr/>
    </dgm:pt>
    <dgm:pt modelId="{B9725EA7-973A-2748-B19A-69D2F81687ED}" type="pres">
      <dgm:prSet presAssocID="{14172F7D-5C5E-BE48-A216-1B1736694872}" presName="spNode" presStyleCnt="0"/>
      <dgm:spPr/>
    </dgm:pt>
    <dgm:pt modelId="{1648A4E0-2689-4244-BF0B-4ADE7D24111C}" type="pres">
      <dgm:prSet presAssocID="{CDF4AD3D-67D8-5643-A6D6-1C378EAFB943}" presName="sibTrans" presStyleLbl="sibTrans1D1" presStyleIdx="1" presStyleCnt="5"/>
      <dgm:spPr/>
    </dgm:pt>
    <dgm:pt modelId="{C84BEACC-6A8F-834F-9591-0ED01918E83E}" type="pres">
      <dgm:prSet presAssocID="{657D6623-75E0-D040-A0B1-63CD3CFCB63B}" presName="node" presStyleLbl="node1" presStyleIdx="2" presStyleCnt="5">
        <dgm:presLayoutVars>
          <dgm:bulletEnabled val="1"/>
        </dgm:presLayoutVars>
      </dgm:prSet>
      <dgm:spPr/>
    </dgm:pt>
    <dgm:pt modelId="{8BB7CF37-EA65-0947-9C10-D1D1FDC84C4E}" type="pres">
      <dgm:prSet presAssocID="{657D6623-75E0-D040-A0B1-63CD3CFCB63B}" presName="spNode" presStyleCnt="0"/>
      <dgm:spPr/>
    </dgm:pt>
    <dgm:pt modelId="{6E9B1AEC-2F80-5040-B324-6B80B441DBB4}" type="pres">
      <dgm:prSet presAssocID="{6826E678-78B4-F940-A2C1-9E1FDC121FFF}" presName="sibTrans" presStyleLbl="sibTrans1D1" presStyleIdx="2" presStyleCnt="5"/>
      <dgm:spPr/>
    </dgm:pt>
    <dgm:pt modelId="{3DAB785E-CE08-A44F-BBA2-692EE474A271}" type="pres">
      <dgm:prSet presAssocID="{C5E2BFAB-60AA-314F-9FD1-03AE3CFFA734}" presName="node" presStyleLbl="node1" presStyleIdx="3" presStyleCnt="5">
        <dgm:presLayoutVars>
          <dgm:bulletEnabled val="1"/>
        </dgm:presLayoutVars>
      </dgm:prSet>
      <dgm:spPr/>
    </dgm:pt>
    <dgm:pt modelId="{31B4767F-D194-D943-850D-9E07C1B5AFB0}" type="pres">
      <dgm:prSet presAssocID="{C5E2BFAB-60AA-314F-9FD1-03AE3CFFA734}" presName="spNode" presStyleCnt="0"/>
      <dgm:spPr/>
    </dgm:pt>
    <dgm:pt modelId="{865064D3-C492-CD47-8CF7-C3B88F8D4FB8}" type="pres">
      <dgm:prSet presAssocID="{4DD5AC32-AF5D-9D4C-B337-C327A2109ABD}" presName="sibTrans" presStyleLbl="sibTrans1D1" presStyleIdx="3" presStyleCnt="5"/>
      <dgm:spPr/>
    </dgm:pt>
    <dgm:pt modelId="{1A730425-C02D-E243-8F00-C23EA456A064}" type="pres">
      <dgm:prSet presAssocID="{295C4BFD-C378-7F45-A876-696D1FDBE82E}" presName="node" presStyleLbl="node1" presStyleIdx="4" presStyleCnt="5">
        <dgm:presLayoutVars>
          <dgm:bulletEnabled val="1"/>
        </dgm:presLayoutVars>
      </dgm:prSet>
      <dgm:spPr/>
    </dgm:pt>
    <dgm:pt modelId="{D172F890-EB56-924C-875E-E8B9FA6220E3}" type="pres">
      <dgm:prSet presAssocID="{295C4BFD-C378-7F45-A876-696D1FDBE82E}" presName="spNode" presStyleCnt="0"/>
      <dgm:spPr/>
    </dgm:pt>
    <dgm:pt modelId="{CABC9E51-02E3-FC4B-AF1A-3CB64ABF994D}" type="pres">
      <dgm:prSet presAssocID="{1ED247BD-514F-0D43-9D7F-FC9387B95989}" presName="sibTrans" presStyleLbl="sibTrans1D1" presStyleIdx="4" presStyleCnt="5"/>
      <dgm:spPr/>
    </dgm:pt>
  </dgm:ptLst>
  <dgm:cxnLst>
    <dgm:cxn modelId="{1CD9FF01-FE26-E14C-9C06-440F04E5FAD3}" srcId="{1ED4B91D-6489-2146-A40E-BFF1FE8727D1}" destId="{295C4BFD-C378-7F45-A876-696D1FDBE82E}" srcOrd="4" destOrd="0" parTransId="{B954CB52-7F0C-7644-8AE7-32F04586DC68}" sibTransId="{1ED247BD-514F-0D43-9D7F-FC9387B95989}"/>
    <dgm:cxn modelId="{ECE4850C-85E9-604D-A71C-3C2AC7C5D788}" srcId="{1ED4B91D-6489-2146-A40E-BFF1FE8727D1}" destId="{657D6623-75E0-D040-A0B1-63CD3CFCB63B}" srcOrd="2" destOrd="0" parTransId="{668716DC-A2F3-0240-B348-C8CAE5DCEBF7}" sibTransId="{6826E678-78B4-F940-A2C1-9E1FDC121FFF}"/>
    <dgm:cxn modelId="{BB818414-A4C0-8643-846B-8C1F2FF0B427}" srcId="{1ED4B91D-6489-2146-A40E-BFF1FE8727D1}" destId="{C5E2BFAB-60AA-314F-9FD1-03AE3CFFA734}" srcOrd="3" destOrd="0" parTransId="{05D6F6D7-50EE-E441-9493-5DB2B1D48B2C}" sibTransId="{4DD5AC32-AF5D-9D4C-B337-C327A2109ABD}"/>
    <dgm:cxn modelId="{B978371A-E908-E542-9549-B0895129D097}" type="presOf" srcId="{657D6623-75E0-D040-A0B1-63CD3CFCB63B}" destId="{C84BEACC-6A8F-834F-9591-0ED01918E83E}" srcOrd="0" destOrd="0" presId="urn:microsoft.com/office/officeart/2005/8/layout/cycle5"/>
    <dgm:cxn modelId="{3500292E-28B1-9646-B292-47F33DF805D8}" type="presOf" srcId="{CDF4AD3D-67D8-5643-A6D6-1C378EAFB943}" destId="{1648A4E0-2689-4244-BF0B-4ADE7D24111C}" srcOrd="0" destOrd="0" presId="urn:microsoft.com/office/officeart/2005/8/layout/cycle5"/>
    <dgm:cxn modelId="{E73FD131-B853-F54E-B638-0B0A4D5F1229}" type="presOf" srcId="{295C4BFD-C378-7F45-A876-696D1FDBE82E}" destId="{1A730425-C02D-E243-8F00-C23EA456A064}" srcOrd="0" destOrd="0" presId="urn:microsoft.com/office/officeart/2005/8/layout/cycle5"/>
    <dgm:cxn modelId="{B595553C-0972-5446-81E0-E24305DC98F0}" srcId="{1ED4B91D-6489-2146-A40E-BFF1FE8727D1}" destId="{5E7F5173-EB67-9942-A64E-EB4DCC703596}" srcOrd="0" destOrd="0" parTransId="{203F478B-F2EB-AC46-9C76-30AE5A1461A5}" sibTransId="{96A08F31-866B-B54E-B8AE-5DDE553D261E}"/>
    <dgm:cxn modelId="{FB3C3471-D2C6-2642-AFE1-4BF8108099E2}" type="presOf" srcId="{1ED247BD-514F-0D43-9D7F-FC9387B95989}" destId="{CABC9E51-02E3-FC4B-AF1A-3CB64ABF994D}" srcOrd="0" destOrd="0" presId="urn:microsoft.com/office/officeart/2005/8/layout/cycle5"/>
    <dgm:cxn modelId="{EF0D095A-E801-D94E-A0B3-C105570142EC}" type="presOf" srcId="{1ED4B91D-6489-2146-A40E-BFF1FE8727D1}" destId="{8B760D4D-F985-584B-A027-1739FC764D09}" srcOrd="0" destOrd="0" presId="urn:microsoft.com/office/officeart/2005/8/layout/cycle5"/>
    <dgm:cxn modelId="{5EEBA17B-B9D4-9449-A496-D968FFDBEB6A}" type="presOf" srcId="{14172F7D-5C5E-BE48-A216-1B1736694872}" destId="{AC98114D-86F1-644A-BEA7-8E3F0AB8FC50}" srcOrd="0" destOrd="0" presId="urn:microsoft.com/office/officeart/2005/8/layout/cycle5"/>
    <dgm:cxn modelId="{6F63377D-8E10-2D42-A201-61CCF3170094}" type="presOf" srcId="{4DD5AC32-AF5D-9D4C-B337-C327A2109ABD}" destId="{865064D3-C492-CD47-8CF7-C3B88F8D4FB8}" srcOrd="0" destOrd="0" presId="urn:microsoft.com/office/officeart/2005/8/layout/cycle5"/>
    <dgm:cxn modelId="{D6E0D081-DA61-F344-A531-F304C479E7C7}" type="presOf" srcId="{6826E678-78B4-F940-A2C1-9E1FDC121FFF}" destId="{6E9B1AEC-2F80-5040-B324-6B80B441DBB4}" srcOrd="0" destOrd="0" presId="urn:microsoft.com/office/officeart/2005/8/layout/cycle5"/>
    <dgm:cxn modelId="{5118808B-6E72-1748-AABE-F33575822261}" type="presOf" srcId="{96A08F31-866B-B54E-B8AE-5DDE553D261E}" destId="{FE38FC8D-2CC0-AC4E-AE94-DAF4A547475F}" srcOrd="0" destOrd="0" presId="urn:microsoft.com/office/officeart/2005/8/layout/cycle5"/>
    <dgm:cxn modelId="{BA3CCDA6-61E1-4E42-80A8-1D9A8B57A94F}" srcId="{1ED4B91D-6489-2146-A40E-BFF1FE8727D1}" destId="{14172F7D-5C5E-BE48-A216-1B1736694872}" srcOrd="1" destOrd="0" parTransId="{B24D264D-AF76-1C43-90BD-EC8A4684C6B5}" sibTransId="{CDF4AD3D-67D8-5643-A6D6-1C378EAFB943}"/>
    <dgm:cxn modelId="{A26E4AD5-5A2D-EE4F-BBCA-5FD6E34E30C4}" type="presOf" srcId="{5E7F5173-EB67-9942-A64E-EB4DCC703596}" destId="{3B84E216-C19E-8042-96BC-8331714FBE08}" srcOrd="0" destOrd="0" presId="urn:microsoft.com/office/officeart/2005/8/layout/cycle5"/>
    <dgm:cxn modelId="{5E2480DE-C600-0B40-82D1-3EA2BDEF8A7E}" type="presOf" srcId="{C5E2BFAB-60AA-314F-9FD1-03AE3CFFA734}" destId="{3DAB785E-CE08-A44F-BBA2-692EE474A271}" srcOrd="0" destOrd="0" presId="urn:microsoft.com/office/officeart/2005/8/layout/cycle5"/>
    <dgm:cxn modelId="{5F03F9EC-11A9-5D40-A0A6-663E3D89F9BC}" type="presParOf" srcId="{8B760D4D-F985-584B-A027-1739FC764D09}" destId="{3B84E216-C19E-8042-96BC-8331714FBE08}" srcOrd="0" destOrd="0" presId="urn:microsoft.com/office/officeart/2005/8/layout/cycle5"/>
    <dgm:cxn modelId="{E8C0E63F-1B42-C14C-9367-4BCFB604C93A}" type="presParOf" srcId="{8B760D4D-F985-584B-A027-1739FC764D09}" destId="{BE50EB46-791A-0340-8A2F-579C939A405C}" srcOrd="1" destOrd="0" presId="urn:microsoft.com/office/officeart/2005/8/layout/cycle5"/>
    <dgm:cxn modelId="{8F6BCD08-DE51-9144-B4D4-61AD61439E89}" type="presParOf" srcId="{8B760D4D-F985-584B-A027-1739FC764D09}" destId="{FE38FC8D-2CC0-AC4E-AE94-DAF4A547475F}" srcOrd="2" destOrd="0" presId="urn:microsoft.com/office/officeart/2005/8/layout/cycle5"/>
    <dgm:cxn modelId="{82262C81-BC04-B14D-8B2D-49829E2EE463}" type="presParOf" srcId="{8B760D4D-F985-584B-A027-1739FC764D09}" destId="{AC98114D-86F1-644A-BEA7-8E3F0AB8FC50}" srcOrd="3" destOrd="0" presId="urn:microsoft.com/office/officeart/2005/8/layout/cycle5"/>
    <dgm:cxn modelId="{FAA49B8F-EEE4-C34F-9BB2-4B3AC4425C9A}" type="presParOf" srcId="{8B760D4D-F985-584B-A027-1739FC764D09}" destId="{B9725EA7-973A-2748-B19A-69D2F81687ED}" srcOrd="4" destOrd="0" presId="urn:microsoft.com/office/officeart/2005/8/layout/cycle5"/>
    <dgm:cxn modelId="{283B24E5-7960-E64B-86B4-4F8506FDE9D0}" type="presParOf" srcId="{8B760D4D-F985-584B-A027-1739FC764D09}" destId="{1648A4E0-2689-4244-BF0B-4ADE7D24111C}" srcOrd="5" destOrd="0" presId="urn:microsoft.com/office/officeart/2005/8/layout/cycle5"/>
    <dgm:cxn modelId="{8B7CBCC6-2A46-6143-B7E0-A46719048D43}" type="presParOf" srcId="{8B760D4D-F985-584B-A027-1739FC764D09}" destId="{C84BEACC-6A8F-834F-9591-0ED01918E83E}" srcOrd="6" destOrd="0" presId="urn:microsoft.com/office/officeart/2005/8/layout/cycle5"/>
    <dgm:cxn modelId="{38F60173-A927-E24D-A603-15D25FF3B2A7}" type="presParOf" srcId="{8B760D4D-F985-584B-A027-1739FC764D09}" destId="{8BB7CF37-EA65-0947-9C10-D1D1FDC84C4E}" srcOrd="7" destOrd="0" presId="urn:microsoft.com/office/officeart/2005/8/layout/cycle5"/>
    <dgm:cxn modelId="{CD6A7515-7138-7E48-9924-76E4E9D6D1C8}" type="presParOf" srcId="{8B760D4D-F985-584B-A027-1739FC764D09}" destId="{6E9B1AEC-2F80-5040-B324-6B80B441DBB4}" srcOrd="8" destOrd="0" presId="urn:microsoft.com/office/officeart/2005/8/layout/cycle5"/>
    <dgm:cxn modelId="{08983D9F-4ED9-1549-BEFF-FDFFAE79A4CC}" type="presParOf" srcId="{8B760D4D-F985-584B-A027-1739FC764D09}" destId="{3DAB785E-CE08-A44F-BBA2-692EE474A271}" srcOrd="9" destOrd="0" presId="urn:microsoft.com/office/officeart/2005/8/layout/cycle5"/>
    <dgm:cxn modelId="{717A86A2-6D8E-534B-9B00-BB056C53FD0C}" type="presParOf" srcId="{8B760D4D-F985-584B-A027-1739FC764D09}" destId="{31B4767F-D194-D943-850D-9E07C1B5AFB0}" srcOrd="10" destOrd="0" presId="urn:microsoft.com/office/officeart/2005/8/layout/cycle5"/>
    <dgm:cxn modelId="{5CDB7273-8080-DE42-9F75-4A980273A037}" type="presParOf" srcId="{8B760D4D-F985-584B-A027-1739FC764D09}" destId="{865064D3-C492-CD47-8CF7-C3B88F8D4FB8}" srcOrd="11" destOrd="0" presId="urn:microsoft.com/office/officeart/2005/8/layout/cycle5"/>
    <dgm:cxn modelId="{B08DAE3C-41B6-4242-90FB-FA307D9E81E2}" type="presParOf" srcId="{8B760D4D-F985-584B-A027-1739FC764D09}" destId="{1A730425-C02D-E243-8F00-C23EA456A064}" srcOrd="12" destOrd="0" presId="urn:microsoft.com/office/officeart/2005/8/layout/cycle5"/>
    <dgm:cxn modelId="{AF2B16BE-B8B5-554A-A20F-8F4546A11F75}" type="presParOf" srcId="{8B760D4D-F985-584B-A027-1739FC764D09}" destId="{D172F890-EB56-924C-875E-E8B9FA6220E3}" srcOrd="13" destOrd="0" presId="urn:microsoft.com/office/officeart/2005/8/layout/cycle5"/>
    <dgm:cxn modelId="{A337E183-2836-CC4A-88CE-7D64A3AE1071}" type="presParOf" srcId="{8B760D4D-F985-584B-A027-1739FC764D09}" destId="{CABC9E51-02E3-FC4B-AF1A-3CB64ABF994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D4B91D-6489-2146-A40E-BFF1FE8727D1}" type="doc">
      <dgm:prSet loTypeId="urn:microsoft.com/office/officeart/2005/8/layout/cycle5" loCatId="" qsTypeId="urn:microsoft.com/office/officeart/2005/8/quickstyle/3d1" qsCatId="3D" csTypeId="urn:microsoft.com/office/officeart/2005/8/colors/accent0_3" csCatId="mainScheme" phldr="1"/>
      <dgm:spPr/>
      <dgm:t>
        <a:bodyPr/>
        <a:lstStyle/>
        <a:p>
          <a:endParaRPr lang="tr-TR"/>
        </a:p>
      </dgm:t>
    </dgm:pt>
    <dgm:pt modelId="{5E7F5173-EB67-9942-A64E-EB4DCC703596}">
      <dgm:prSet phldrT="[Metin]" custT="1"/>
      <dgm:spPr>
        <a:solidFill>
          <a:schemeClr val="tx1"/>
        </a:solidFill>
      </dgm:spPr>
      <dgm:t>
        <a:bodyPr/>
        <a:lstStyle/>
        <a:p>
          <a:r>
            <a:rPr lang="tr-TR" sz="2400" dirty="0">
              <a:solidFill>
                <a:schemeClr val="bg1"/>
              </a:solidFill>
              <a:latin typeface="Century Gothic" panose="020B0502020202020204" pitchFamily="34" charset="0"/>
            </a:rPr>
            <a:t>Değer</a:t>
          </a:r>
        </a:p>
      </dgm:t>
    </dgm:pt>
    <dgm:pt modelId="{203F478B-F2EB-AC46-9C76-30AE5A1461A5}" type="parTrans" cxnId="{B595553C-0972-5446-81E0-E24305DC98F0}">
      <dgm:prSet/>
      <dgm:spPr/>
      <dgm:t>
        <a:bodyPr/>
        <a:lstStyle/>
        <a:p>
          <a:endParaRPr lang="tr-TR">
            <a:solidFill>
              <a:schemeClr val="bg1"/>
            </a:solidFill>
          </a:endParaRPr>
        </a:p>
      </dgm:t>
    </dgm:pt>
    <dgm:pt modelId="{96A08F31-866B-B54E-B8AE-5DDE553D261E}" type="sibTrans" cxnId="{B595553C-0972-5446-81E0-E24305DC98F0}">
      <dgm:prSet/>
      <dgm:spPr>
        <a:solidFill>
          <a:schemeClr val="tx1"/>
        </a:solidFill>
      </dgm:spPr>
      <dgm:t>
        <a:bodyPr/>
        <a:lstStyle/>
        <a:p>
          <a:endParaRPr lang="tr-TR">
            <a:solidFill>
              <a:schemeClr val="bg1"/>
            </a:solidFill>
          </a:endParaRPr>
        </a:p>
      </dgm:t>
    </dgm:pt>
    <dgm:pt modelId="{14172F7D-5C5E-BE48-A216-1B1736694872}">
      <dgm:prSet phldrT="[Metin]" custT="1"/>
      <dgm:spPr>
        <a:solidFill>
          <a:schemeClr val="tx1"/>
        </a:solidFill>
      </dgm:spPr>
      <dgm:t>
        <a:bodyPr/>
        <a:lstStyle/>
        <a:p>
          <a:r>
            <a:rPr lang="tr-TR" sz="2400" dirty="0">
              <a:solidFill>
                <a:schemeClr val="bg1"/>
              </a:solidFill>
              <a:latin typeface="Century Gothic" panose="020B0502020202020204" pitchFamily="34" charset="0"/>
            </a:rPr>
            <a:t>Değer Zinciri</a:t>
          </a:r>
        </a:p>
      </dgm:t>
    </dgm:pt>
    <dgm:pt modelId="{B24D264D-AF76-1C43-90BD-EC8A4684C6B5}" type="parTrans" cxnId="{BA3CCDA6-61E1-4E42-80A8-1D9A8B57A94F}">
      <dgm:prSet/>
      <dgm:spPr/>
      <dgm:t>
        <a:bodyPr/>
        <a:lstStyle/>
        <a:p>
          <a:endParaRPr lang="tr-TR">
            <a:solidFill>
              <a:schemeClr val="bg1"/>
            </a:solidFill>
          </a:endParaRPr>
        </a:p>
      </dgm:t>
    </dgm:pt>
    <dgm:pt modelId="{CDF4AD3D-67D8-5643-A6D6-1C378EAFB943}" type="sibTrans" cxnId="{BA3CCDA6-61E1-4E42-80A8-1D9A8B57A94F}">
      <dgm:prSet/>
      <dgm:spPr>
        <a:solidFill>
          <a:schemeClr val="tx1"/>
        </a:solidFill>
      </dgm:spPr>
      <dgm:t>
        <a:bodyPr/>
        <a:lstStyle/>
        <a:p>
          <a:endParaRPr lang="tr-TR">
            <a:solidFill>
              <a:schemeClr val="bg1"/>
            </a:solidFill>
          </a:endParaRPr>
        </a:p>
      </dgm:t>
    </dgm:pt>
    <dgm:pt modelId="{657D6623-75E0-D040-A0B1-63CD3CFCB63B}">
      <dgm:prSet phldrT="[Metin]" custT="1"/>
      <dgm:spPr>
        <a:solidFill>
          <a:schemeClr val="tx1"/>
        </a:solidFill>
      </dgm:spPr>
      <dgm:t>
        <a:bodyPr/>
        <a:lstStyle/>
        <a:p>
          <a:r>
            <a:rPr lang="tr-TR" sz="2400" dirty="0">
              <a:solidFill>
                <a:schemeClr val="bg1"/>
              </a:solidFill>
              <a:latin typeface="Century Gothic" panose="020B0502020202020204" pitchFamily="34" charset="0"/>
            </a:rPr>
            <a:t>Akış</a:t>
          </a:r>
        </a:p>
      </dgm:t>
    </dgm:pt>
    <dgm:pt modelId="{668716DC-A2F3-0240-B348-C8CAE5DCEBF7}" type="parTrans" cxnId="{ECE4850C-85E9-604D-A71C-3C2AC7C5D788}">
      <dgm:prSet/>
      <dgm:spPr/>
      <dgm:t>
        <a:bodyPr/>
        <a:lstStyle/>
        <a:p>
          <a:endParaRPr lang="tr-TR">
            <a:solidFill>
              <a:schemeClr val="bg1"/>
            </a:solidFill>
          </a:endParaRPr>
        </a:p>
      </dgm:t>
    </dgm:pt>
    <dgm:pt modelId="{6826E678-78B4-F940-A2C1-9E1FDC121FFF}" type="sibTrans" cxnId="{ECE4850C-85E9-604D-A71C-3C2AC7C5D788}">
      <dgm:prSet/>
      <dgm:spPr>
        <a:solidFill>
          <a:schemeClr val="tx1"/>
        </a:solidFill>
      </dgm:spPr>
      <dgm:t>
        <a:bodyPr/>
        <a:lstStyle/>
        <a:p>
          <a:endParaRPr lang="tr-TR">
            <a:solidFill>
              <a:schemeClr val="bg1"/>
            </a:solidFill>
          </a:endParaRPr>
        </a:p>
      </dgm:t>
    </dgm:pt>
    <dgm:pt modelId="{C5E2BFAB-60AA-314F-9FD1-03AE3CFFA734}">
      <dgm:prSet phldrT="[Metin]" custT="1"/>
      <dgm:spPr>
        <a:solidFill>
          <a:schemeClr val="tx1"/>
        </a:solidFill>
      </dgm:spPr>
      <dgm:t>
        <a:bodyPr/>
        <a:lstStyle/>
        <a:p>
          <a:r>
            <a:rPr lang="tr-TR" sz="2400" dirty="0">
              <a:solidFill>
                <a:schemeClr val="bg1"/>
              </a:solidFill>
              <a:latin typeface="Century Gothic" panose="020B0502020202020204" pitchFamily="34" charset="0"/>
            </a:rPr>
            <a:t>Çekme</a:t>
          </a:r>
        </a:p>
      </dgm:t>
    </dgm:pt>
    <dgm:pt modelId="{05D6F6D7-50EE-E441-9493-5DB2B1D48B2C}" type="parTrans" cxnId="{BB818414-A4C0-8643-846B-8C1F2FF0B427}">
      <dgm:prSet/>
      <dgm:spPr/>
      <dgm:t>
        <a:bodyPr/>
        <a:lstStyle/>
        <a:p>
          <a:endParaRPr lang="tr-TR">
            <a:solidFill>
              <a:schemeClr val="bg1"/>
            </a:solidFill>
          </a:endParaRPr>
        </a:p>
      </dgm:t>
    </dgm:pt>
    <dgm:pt modelId="{4DD5AC32-AF5D-9D4C-B337-C327A2109ABD}" type="sibTrans" cxnId="{BB818414-A4C0-8643-846B-8C1F2FF0B427}">
      <dgm:prSet/>
      <dgm:spPr>
        <a:solidFill>
          <a:schemeClr val="tx1"/>
        </a:solidFill>
      </dgm:spPr>
      <dgm:t>
        <a:bodyPr/>
        <a:lstStyle/>
        <a:p>
          <a:endParaRPr lang="tr-TR">
            <a:solidFill>
              <a:schemeClr val="bg1"/>
            </a:solidFill>
          </a:endParaRPr>
        </a:p>
      </dgm:t>
    </dgm:pt>
    <dgm:pt modelId="{295C4BFD-C378-7F45-A876-696D1FDBE82E}">
      <dgm:prSet phldrT="[Metin]" custT="1"/>
      <dgm:spPr>
        <a:solidFill>
          <a:schemeClr val="tx1"/>
        </a:solidFill>
      </dgm:spPr>
      <dgm:t>
        <a:bodyPr/>
        <a:lstStyle/>
        <a:p>
          <a:r>
            <a:rPr lang="tr-TR" sz="2300" dirty="0">
              <a:solidFill>
                <a:schemeClr val="bg1"/>
              </a:solidFill>
              <a:latin typeface="Century Gothic" panose="020B0502020202020204" pitchFamily="34" charset="0"/>
            </a:rPr>
            <a:t>Mükemmellik</a:t>
          </a:r>
        </a:p>
      </dgm:t>
    </dgm:pt>
    <dgm:pt modelId="{1ED247BD-514F-0D43-9D7F-FC9387B95989}" type="sibTrans" cxnId="{1CD9FF01-FE26-E14C-9C06-440F04E5FAD3}">
      <dgm:prSet/>
      <dgm:spPr>
        <a:solidFill>
          <a:schemeClr val="tx1"/>
        </a:solidFill>
      </dgm:spPr>
      <dgm:t>
        <a:bodyPr/>
        <a:lstStyle/>
        <a:p>
          <a:endParaRPr lang="tr-TR">
            <a:solidFill>
              <a:schemeClr val="bg1"/>
            </a:solidFill>
          </a:endParaRPr>
        </a:p>
      </dgm:t>
    </dgm:pt>
    <dgm:pt modelId="{B954CB52-7F0C-7644-8AE7-32F04586DC68}" type="parTrans" cxnId="{1CD9FF01-FE26-E14C-9C06-440F04E5FAD3}">
      <dgm:prSet/>
      <dgm:spPr/>
      <dgm:t>
        <a:bodyPr/>
        <a:lstStyle/>
        <a:p>
          <a:endParaRPr lang="tr-TR">
            <a:solidFill>
              <a:schemeClr val="bg1"/>
            </a:solidFill>
          </a:endParaRPr>
        </a:p>
      </dgm:t>
    </dgm:pt>
    <dgm:pt modelId="{8B760D4D-F985-584B-A027-1739FC764D09}" type="pres">
      <dgm:prSet presAssocID="{1ED4B91D-6489-2146-A40E-BFF1FE8727D1}" presName="cycle" presStyleCnt="0">
        <dgm:presLayoutVars>
          <dgm:dir/>
          <dgm:resizeHandles val="exact"/>
        </dgm:presLayoutVars>
      </dgm:prSet>
      <dgm:spPr/>
    </dgm:pt>
    <dgm:pt modelId="{3B84E216-C19E-8042-96BC-8331714FBE08}" type="pres">
      <dgm:prSet presAssocID="{5E7F5173-EB67-9942-A64E-EB4DCC703596}" presName="node" presStyleLbl="node1" presStyleIdx="0" presStyleCnt="5">
        <dgm:presLayoutVars>
          <dgm:bulletEnabled val="1"/>
        </dgm:presLayoutVars>
      </dgm:prSet>
      <dgm:spPr/>
    </dgm:pt>
    <dgm:pt modelId="{BE50EB46-791A-0340-8A2F-579C939A405C}" type="pres">
      <dgm:prSet presAssocID="{5E7F5173-EB67-9942-A64E-EB4DCC703596}" presName="spNode" presStyleCnt="0"/>
      <dgm:spPr/>
    </dgm:pt>
    <dgm:pt modelId="{FE38FC8D-2CC0-AC4E-AE94-DAF4A547475F}" type="pres">
      <dgm:prSet presAssocID="{96A08F31-866B-B54E-B8AE-5DDE553D261E}" presName="sibTrans" presStyleLbl="sibTrans1D1" presStyleIdx="0" presStyleCnt="5"/>
      <dgm:spPr/>
    </dgm:pt>
    <dgm:pt modelId="{AC98114D-86F1-644A-BEA7-8E3F0AB8FC50}" type="pres">
      <dgm:prSet presAssocID="{14172F7D-5C5E-BE48-A216-1B1736694872}" presName="node" presStyleLbl="node1" presStyleIdx="1" presStyleCnt="5">
        <dgm:presLayoutVars>
          <dgm:bulletEnabled val="1"/>
        </dgm:presLayoutVars>
      </dgm:prSet>
      <dgm:spPr/>
    </dgm:pt>
    <dgm:pt modelId="{B9725EA7-973A-2748-B19A-69D2F81687ED}" type="pres">
      <dgm:prSet presAssocID="{14172F7D-5C5E-BE48-A216-1B1736694872}" presName="spNode" presStyleCnt="0"/>
      <dgm:spPr/>
    </dgm:pt>
    <dgm:pt modelId="{1648A4E0-2689-4244-BF0B-4ADE7D24111C}" type="pres">
      <dgm:prSet presAssocID="{CDF4AD3D-67D8-5643-A6D6-1C378EAFB943}" presName="sibTrans" presStyleLbl="sibTrans1D1" presStyleIdx="1" presStyleCnt="5"/>
      <dgm:spPr/>
    </dgm:pt>
    <dgm:pt modelId="{C84BEACC-6A8F-834F-9591-0ED01918E83E}" type="pres">
      <dgm:prSet presAssocID="{657D6623-75E0-D040-A0B1-63CD3CFCB63B}" presName="node" presStyleLbl="node1" presStyleIdx="2" presStyleCnt="5">
        <dgm:presLayoutVars>
          <dgm:bulletEnabled val="1"/>
        </dgm:presLayoutVars>
      </dgm:prSet>
      <dgm:spPr/>
    </dgm:pt>
    <dgm:pt modelId="{8BB7CF37-EA65-0947-9C10-D1D1FDC84C4E}" type="pres">
      <dgm:prSet presAssocID="{657D6623-75E0-D040-A0B1-63CD3CFCB63B}" presName="spNode" presStyleCnt="0"/>
      <dgm:spPr/>
    </dgm:pt>
    <dgm:pt modelId="{6E9B1AEC-2F80-5040-B324-6B80B441DBB4}" type="pres">
      <dgm:prSet presAssocID="{6826E678-78B4-F940-A2C1-9E1FDC121FFF}" presName="sibTrans" presStyleLbl="sibTrans1D1" presStyleIdx="2" presStyleCnt="5"/>
      <dgm:spPr/>
    </dgm:pt>
    <dgm:pt modelId="{3DAB785E-CE08-A44F-BBA2-692EE474A271}" type="pres">
      <dgm:prSet presAssocID="{C5E2BFAB-60AA-314F-9FD1-03AE3CFFA734}" presName="node" presStyleLbl="node1" presStyleIdx="3" presStyleCnt="5">
        <dgm:presLayoutVars>
          <dgm:bulletEnabled val="1"/>
        </dgm:presLayoutVars>
      </dgm:prSet>
      <dgm:spPr/>
    </dgm:pt>
    <dgm:pt modelId="{31B4767F-D194-D943-850D-9E07C1B5AFB0}" type="pres">
      <dgm:prSet presAssocID="{C5E2BFAB-60AA-314F-9FD1-03AE3CFFA734}" presName="spNode" presStyleCnt="0"/>
      <dgm:spPr/>
    </dgm:pt>
    <dgm:pt modelId="{865064D3-C492-CD47-8CF7-C3B88F8D4FB8}" type="pres">
      <dgm:prSet presAssocID="{4DD5AC32-AF5D-9D4C-B337-C327A2109ABD}" presName="sibTrans" presStyleLbl="sibTrans1D1" presStyleIdx="3" presStyleCnt="5"/>
      <dgm:spPr/>
    </dgm:pt>
    <dgm:pt modelId="{1A730425-C02D-E243-8F00-C23EA456A064}" type="pres">
      <dgm:prSet presAssocID="{295C4BFD-C378-7F45-A876-696D1FDBE82E}" presName="node" presStyleLbl="node1" presStyleIdx="4" presStyleCnt="5">
        <dgm:presLayoutVars>
          <dgm:bulletEnabled val="1"/>
        </dgm:presLayoutVars>
      </dgm:prSet>
      <dgm:spPr/>
    </dgm:pt>
    <dgm:pt modelId="{D172F890-EB56-924C-875E-E8B9FA6220E3}" type="pres">
      <dgm:prSet presAssocID="{295C4BFD-C378-7F45-A876-696D1FDBE82E}" presName="spNode" presStyleCnt="0"/>
      <dgm:spPr/>
    </dgm:pt>
    <dgm:pt modelId="{CABC9E51-02E3-FC4B-AF1A-3CB64ABF994D}" type="pres">
      <dgm:prSet presAssocID="{1ED247BD-514F-0D43-9D7F-FC9387B95989}" presName="sibTrans" presStyleLbl="sibTrans1D1" presStyleIdx="4" presStyleCnt="5"/>
      <dgm:spPr/>
    </dgm:pt>
  </dgm:ptLst>
  <dgm:cxnLst>
    <dgm:cxn modelId="{1CD9FF01-FE26-E14C-9C06-440F04E5FAD3}" srcId="{1ED4B91D-6489-2146-A40E-BFF1FE8727D1}" destId="{295C4BFD-C378-7F45-A876-696D1FDBE82E}" srcOrd="4" destOrd="0" parTransId="{B954CB52-7F0C-7644-8AE7-32F04586DC68}" sibTransId="{1ED247BD-514F-0D43-9D7F-FC9387B95989}"/>
    <dgm:cxn modelId="{ECE4850C-85E9-604D-A71C-3C2AC7C5D788}" srcId="{1ED4B91D-6489-2146-A40E-BFF1FE8727D1}" destId="{657D6623-75E0-D040-A0B1-63CD3CFCB63B}" srcOrd="2" destOrd="0" parTransId="{668716DC-A2F3-0240-B348-C8CAE5DCEBF7}" sibTransId="{6826E678-78B4-F940-A2C1-9E1FDC121FFF}"/>
    <dgm:cxn modelId="{BB818414-A4C0-8643-846B-8C1F2FF0B427}" srcId="{1ED4B91D-6489-2146-A40E-BFF1FE8727D1}" destId="{C5E2BFAB-60AA-314F-9FD1-03AE3CFFA734}" srcOrd="3" destOrd="0" parTransId="{05D6F6D7-50EE-E441-9493-5DB2B1D48B2C}" sibTransId="{4DD5AC32-AF5D-9D4C-B337-C327A2109ABD}"/>
    <dgm:cxn modelId="{B978371A-E908-E542-9549-B0895129D097}" type="presOf" srcId="{657D6623-75E0-D040-A0B1-63CD3CFCB63B}" destId="{C84BEACC-6A8F-834F-9591-0ED01918E83E}" srcOrd="0" destOrd="0" presId="urn:microsoft.com/office/officeart/2005/8/layout/cycle5"/>
    <dgm:cxn modelId="{3500292E-28B1-9646-B292-47F33DF805D8}" type="presOf" srcId="{CDF4AD3D-67D8-5643-A6D6-1C378EAFB943}" destId="{1648A4E0-2689-4244-BF0B-4ADE7D24111C}" srcOrd="0" destOrd="0" presId="urn:microsoft.com/office/officeart/2005/8/layout/cycle5"/>
    <dgm:cxn modelId="{E73FD131-B853-F54E-B638-0B0A4D5F1229}" type="presOf" srcId="{295C4BFD-C378-7F45-A876-696D1FDBE82E}" destId="{1A730425-C02D-E243-8F00-C23EA456A064}" srcOrd="0" destOrd="0" presId="urn:microsoft.com/office/officeart/2005/8/layout/cycle5"/>
    <dgm:cxn modelId="{B595553C-0972-5446-81E0-E24305DC98F0}" srcId="{1ED4B91D-6489-2146-A40E-BFF1FE8727D1}" destId="{5E7F5173-EB67-9942-A64E-EB4DCC703596}" srcOrd="0" destOrd="0" parTransId="{203F478B-F2EB-AC46-9C76-30AE5A1461A5}" sibTransId="{96A08F31-866B-B54E-B8AE-5DDE553D261E}"/>
    <dgm:cxn modelId="{FB3C3471-D2C6-2642-AFE1-4BF8108099E2}" type="presOf" srcId="{1ED247BD-514F-0D43-9D7F-FC9387B95989}" destId="{CABC9E51-02E3-FC4B-AF1A-3CB64ABF994D}" srcOrd="0" destOrd="0" presId="urn:microsoft.com/office/officeart/2005/8/layout/cycle5"/>
    <dgm:cxn modelId="{EF0D095A-E801-D94E-A0B3-C105570142EC}" type="presOf" srcId="{1ED4B91D-6489-2146-A40E-BFF1FE8727D1}" destId="{8B760D4D-F985-584B-A027-1739FC764D09}" srcOrd="0" destOrd="0" presId="urn:microsoft.com/office/officeart/2005/8/layout/cycle5"/>
    <dgm:cxn modelId="{5EEBA17B-B9D4-9449-A496-D968FFDBEB6A}" type="presOf" srcId="{14172F7D-5C5E-BE48-A216-1B1736694872}" destId="{AC98114D-86F1-644A-BEA7-8E3F0AB8FC50}" srcOrd="0" destOrd="0" presId="urn:microsoft.com/office/officeart/2005/8/layout/cycle5"/>
    <dgm:cxn modelId="{6F63377D-8E10-2D42-A201-61CCF3170094}" type="presOf" srcId="{4DD5AC32-AF5D-9D4C-B337-C327A2109ABD}" destId="{865064D3-C492-CD47-8CF7-C3B88F8D4FB8}" srcOrd="0" destOrd="0" presId="urn:microsoft.com/office/officeart/2005/8/layout/cycle5"/>
    <dgm:cxn modelId="{D6E0D081-DA61-F344-A531-F304C479E7C7}" type="presOf" srcId="{6826E678-78B4-F940-A2C1-9E1FDC121FFF}" destId="{6E9B1AEC-2F80-5040-B324-6B80B441DBB4}" srcOrd="0" destOrd="0" presId="urn:microsoft.com/office/officeart/2005/8/layout/cycle5"/>
    <dgm:cxn modelId="{5118808B-6E72-1748-AABE-F33575822261}" type="presOf" srcId="{96A08F31-866B-B54E-B8AE-5DDE553D261E}" destId="{FE38FC8D-2CC0-AC4E-AE94-DAF4A547475F}" srcOrd="0" destOrd="0" presId="urn:microsoft.com/office/officeart/2005/8/layout/cycle5"/>
    <dgm:cxn modelId="{BA3CCDA6-61E1-4E42-80A8-1D9A8B57A94F}" srcId="{1ED4B91D-6489-2146-A40E-BFF1FE8727D1}" destId="{14172F7D-5C5E-BE48-A216-1B1736694872}" srcOrd="1" destOrd="0" parTransId="{B24D264D-AF76-1C43-90BD-EC8A4684C6B5}" sibTransId="{CDF4AD3D-67D8-5643-A6D6-1C378EAFB943}"/>
    <dgm:cxn modelId="{A26E4AD5-5A2D-EE4F-BBCA-5FD6E34E30C4}" type="presOf" srcId="{5E7F5173-EB67-9942-A64E-EB4DCC703596}" destId="{3B84E216-C19E-8042-96BC-8331714FBE08}" srcOrd="0" destOrd="0" presId="urn:microsoft.com/office/officeart/2005/8/layout/cycle5"/>
    <dgm:cxn modelId="{5E2480DE-C600-0B40-82D1-3EA2BDEF8A7E}" type="presOf" srcId="{C5E2BFAB-60AA-314F-9FD1-03AE3CFFA734}" destId="{3DAB785E-CE08-A44F-BBA2-692EE474A271}" srcOrd="0" destOrd="0" presId="urn:microsoft.com/office/officeart/2005/8/layout/cycle5"/>
    <dgm:cxn modelId="{5F03F9EC-11A9-5D40-A0A6-663E3D89F9BC}" type="presParOf" srcId="{8B760D4D-F985-584B-A027-1739FC764D09}" destId="{3B84E216-C19E-8042-96BC-8331714FBE08}" srcOrd="0" destOrd="0" presId="urn:microsoft.com/office/officeart/2005/8/layout/cycle5"/>
    <dgm:cxn modelId="{E8C0E63F-1B42-C14C-9367-4BCFB604C93A}" type="presParOf" srcId="{8B760D4D-F985-584B-A027-1739FC764D09}" destId="{BE50EB46-791A-0340-8A2F-579C939A405C}" srcOrd="1" destOrd="0" presId="urn:microsoft.com/office/officeart/2005/8/layout/cycle5"/>
    <dgm:cxn modelId="{8F6BCD08-DE51-9144-B4D4-61AD61439E89}" type="presParOf" srcId="{8B760D4D-F985-584B-A027-1739FC764D09}" destId="{FE38FC8D-2CC0-AC4E-AE94-DAF4A547475F}" srcOrd="2" destOrd="0" presId="urn:microsoft.com/office/officeart/2005/8/layout/cycle5"/>
    <dgm:cxn modelId="{82262C81-BC04-B14D-8B2D-49829E2EE463}" type="presParOf" srcId="{8B760D4D-F985-584B-A027-1739FC764D09}" destId="{AC98114D-86F1-644A-BEA7-8E3F0AB8FC50}" srcOrd="3" destOrd="0" presId="urn:microsoft.com/office/officeart/2005/8/layout/cycle5"/>
    <dgm:cxn modelId="{FAA49B8F-EEE4-C34F-9BB2-4B3AC4425C9A}" type="presParOf" srcId="{8B760D4D-F985-584B-A027-1739FC764D09}" destId="{B9725EA7-973A-2748-B19A-69D2F81687ED}" srcOrd="4" destOrd="0" presId="urn:microsoft.com/office/officeart/2005/8/layout/cycle5"/>
    <dgm:cxn modelId="{283B24E5-7960-E64B-86B4-4F8506FDE9D0}" type="presParOf" srcId="{8B760D4D-F985-584B-A027-1739FC764D09}" destId="{1648A4E0-2689-4244-BF0B-4ADE7D24111C}" srcOrd="5" destOrd="0" presId="urn:microsoft.com/office/officeart/2005/8/layout/cycle5"/>
    <dgm:cxn modelId="{8B7CBCC6-2A46-6143-B7E0-A46719048D43}" type="presParOf" srcId="{8B760D4D-F985-584B-A027-1739FC764D09}" destId="{C84BEACC-6A8F-834F-9591-0ED01918E83E}" srcOrd="6" destOrd="0" presId="urn:microsoft.com/office/officeart/2005/8/layout/cycle5"/>
    <dgm:cxn modelId="{38F60173-A927-E24D-A603-15D25FF3B2A7}" type="presParOf" srcId="{8B760D4D-F985-584B-A027-1739FC764D09}" destId="{8BB7CF37-EA65-0947-9C10-D1D1FDC84C4E}" srcOrd="7" destOrd="0" presId="urn:microsoft.com/office/officeart/2005/8/layout/cycle5"/>
    <dgm:cxn modelId="{CD6A7515-7138-7E48-9924-76E4E9D6D1C8}" type="presParOf" srcId="{8B760D4D-F985-584B-A027-1739FC764D09}" destId="{6E9B1AEC-2F80-5040-B324-6B80B441DBB4}" srcOrd="8" destOrd="0" presId="urn:microsoft.com/office/officeart/2005/8/layout/cycle5"/>
    <dgm:cxn modelId="{08983D9F-4ED9-1549-BEFF-FDFFAE79A4CC}" type="presParOf" srcId="{8B760D4D-F985-584B-A027-1739FC764D09}" destId="{3DAB785E-CE08-A44F-BBA2-692EE474A271}" srcOrd="9" destOrd="0" presId="urn:microsoft.com/office/officeart/2005/8/layout/cycle5"/>
    <dgm:cxn modelId="{717A86A2-6D8E-534B-9B00-BB056C53FD0C}" type="presParOf" srcId="{8B760D4D-F985-584B-A027-1739FC764D09}" destId="{31B4767F-D194-D943-850D-9E07C1B5AFB0}" srcOrd="10" destOrd="0" presId="urn:microsoft.com/office/officeart/2005/8/layout/cycle5"/>
    <dgm:cxn modelId="{5CDB7273-8080-DE42-9F75-4A980273A037}" type="presParOf" srcId="{8B760D4D-F985-584B-A027-1739FC764D09}" destId="{865064D3-C492-CD47-8CF7-C3B88F8D4FB8}" srcOrd="11" destOrd="0" presId="urn:microsoft.com/office/officeart/2005/8/layout/cycle5"/>
    <dgm:cxn modelId="{B08DAE3C-41B6-4242-90FB-FA307D9E81E2}" type="presParOf" srcId="{8B760D4D-F985-584B-A027-1739FC764D09}" destId="{1A730425-C02D-E243-8F00-C23EA456A064}" srcOrd="12" destOrd="0" presId="urn:microsoft.com/office/officeart/2005/8/layout/cycle5"/>
    <dgm:cxn modelId="{AF2B16BE-B8B5-554A-A20F-8F4546A11F75}" type="presParOf" srcId="{8B760D4D-F985-584B-A027-1739FC764D09}" destId="{D172F890-EB56-924C-875E-E8B9FA6220E3}" srcOrd="13" destOrd="0" presId="urn:microsoft.com/office/officeart/2005/8/layout/cycle5"/>
    <dgm:cxn modelId="{A337E183-2836-CC4A-88CE-7D64A3AE1071}" type="presParOf" srcId="{8B760D4D-F985-584B-A027-1739FC764D09}" destId="{CABC9E51-02E3-FC4B-AF1A-3CB64ABF994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D4B91D-6489-2146-A40E-BFF1FE8727D1}" type="doc">
      <dgm:prSet loTypeId="urn:microsoft.com/office/officeart/2005/8/layout/cycle5" loCatId="" qsTypeId="urn:microsoft.com/office/officeart/2005/8/quickstyle/3d1" qsCatId="3D" csTypeId="urn:microsoft.com/office/officeart/2005/8/colors/accent0_3" csCatId="mainScheme" phldr="1"/>
      <dgm:spPr/>
      <dgm:t>
        <a:bodyPr/>
        <a:lstStyle/>
        <a:p>
          <a:endParaRPr lang="tr-TR"/>
        </a:p>
      </dgm:t>
    </dgm:pt>
    <dgm:pt modelId="{5E7F5173-EB67-9942-A64E-EB4DCC703596}">
      <dgm:prSet phldrT="[Metin]" custT="1"/>
      <dgm:spPr>
        <a:solidFill>
          <a:schemeClr val="tx1"/>
        </a:solidFill>
      </dgm:spPr>
      <dgm:t>
        <a:bodyPr/>
        <a:lstStyle/>
        <a:p>
          <a:r>
            <a:rPr lang="tr-TR" sz="2400" dirty="0">
              <a:solidFill>
                <a:schemeClr val="bg1"/>
              </a:solidFill>
              <a:latin typeface="Century Gothic" panose="020B0502020202020204" pitchFamily="34" charset="0"/>
            </a:rPr>
            <a:t>Değer</a:t>
          </a:r>
        </a:p>
      </dgm:t>
    </dgm:pt>
    <dgm:pt modelId="{203F478B-F2EB-AC46-9C76-30AE5A1461A5}" type="parTrans" cxnId="{B595553C-0972-5446-81E0-E24305DC98F0}">
      <dgm:prSet/>
      <dgm:spPr/>
      <dgm:t>
        <a:bodyPr/>
        <a:lstStyle/>
        <a:p>
          <a:endParaRPr lang="tr-TR">
            <a:solidFill>
              <a:schemeClr val="bg1"/>
            </a:solidFill>
          </a:endParaRPr>
        </a:p>
      </dgm:t>
    </dgm:pt>
    <dgm:pt modelId="{96A08F31-866B-B54E-B8AE-5DDE553D261E}" type="sibTrans" cxnId="{B595553C-0972-5446-81E0-E24305DC98F0}">
      <dgm:prSet/>
      <dgm:spPr>
        <a:solidFill>
          <a:schemeClr val="tx1"/>
        </a:solidFill>
      </dgm:spPr>
      <dgm:t>
        <a:bodyPr/>
        <a:lstStyle/>
        <a:p>
          <a:endParaRPr lang="tr-TR">
            <a:solidFill>
              <a:schemeClr val="bg1"/>
            </a:solidFill>
          </a:endParaRPr>
        </a:p>
      </dgm:t>
    </dgm:pt>
    <dgm:pt modelId="{14172F7D-5C5E-BE48-A216-1B1736694872}">
      <dgm:prSet phldrT="[Metin]" custT="1"/>
      <dgm:spPr>
        <a:solidFill>
          <a:schemeClr val="tx1"/>
        </a:solidFill>
      </dgm:spPr>
      <dgm:t>
        <a:bodyPr/>
        <a:lstStyle/>
        <a:p>
          <a:r>
            <a:rPr lang="tr-TR" sz="2400" dirty="0">
              <a:solidFill>
                <a:schemeClr val="bg1"/>
              </a:solidFill>
              <a:latin typeface="Century Gothic" panose="020B0502020202020204" pitchFamily="34" charset="0"/>
            </a:rPr>
            <a:t>Değer Zinciri</a:t>
          </a:r>
        </a:p>
      </dgm:t>
    </dgm:pt>
    <dgm:pt modelId="{B24D264D-AF76-1C43-90BD-EC8A4684C6B5}" type="parTrans" cxnId="{BA3CCDA6-61E1-4E42-80A8-1D9A8B57A94F}">
      <dgm:prSet/>
      <dgm:spPr/>
      <dgm:t>
        <a:bodyPr/>
        <a:lstStyle/>
        <a:p>
          <a:endParaRPr lang="tr-TR">
            <a:solidFill>
              <a:schemeClr val="bg1"/>
            </a:solidFill>
          </a:endParaRPr>
        </a:p>
      </dgm:t>
    </dgm:pt>
    <dgm:pt modelId="{CDF4AD3D-67D8-5643-A6D6-1C378EAFB943}" type="sibTrans" cxnId="{BA3CCDA6-61E1-4E42-80A8-1D9A8B57A94F}">
      <dgm:prSet/>
      <dgm:spPr>
        <a:solidFill>
          <a:schemeClr val="tx1"/>
        </a:solidFill>
      </dgm:spPr>
      <dgm:t>
        <a:bodyPr/>
        <a:lstStyle/>
        <a:p>
          <a:endParaRPr lang="tr-TR">
            <a:solidFill>
              <a:schemeClr val="bg1"/>
            </a:solidFill>
          </a:endParaRPr>
        </a:p>
      </dgm:t>
    </dgm:pt>
    <dgm:pt modelId="{657D6623-75E0-D040-A0B1-63CD3CFCB63B}">
      <dgm:prSet phldrT="[Metin]" custT="1"/>
      <dgm:spPr>
        <a:solidFill>
          <a:schemeClr val="tx1"/>
        </a:solidFill>
      </dgm:spPr>
      <dgm:t>
        <a:bodyPr/>
        <a:lstStyle/>
        <a:p>
          <a:r>
            <a:rPr lang="tr-TR" sz="2400" dirty="0">
              <a:solidFill>
                <a:schemeClr val="bg1"/>
              </a:solidFill>
              <a:latin typeface="Century Gothic" panose="020B0502020202020204" pitchFamily="34" charset="0"/>
            </a:rPr>
            <a:t>Akış</a:t>
          </a:r>
        </a:p>
      </dgm:t>
    </dgm:pt>
    <dgm:pt modelId="{668716DC-A2F3-0240-B348-C8CAE5DCEBF7}" type="parTrans" cxnId="{ECE4850C-85E9-604D-A71C-3C2AC7C5D788}">
      <dgm:prSet/>
      <dgm:spPr/>
      <dgm:t>
        <a:bodyPr/>
        <a:lstStyle/>
        <a:p>
          <a:endParaRPr lang="tr-TR">
            <a:solidFill>
              <a:schemeClr val="bg1"/>
            </a:solidFill>
          </a:endParaRPr>
        </a:p>
      </dgm:t>
    </dgm:pt>
    <dgm:pt modelId="{6826E678-78B4-F940-A2C1-9E1FDC121FFF}" type="sibTrans" cxnId="{ECE4850C-85E9-604D-A71C-3C2AC7C5D788}">
      <dgm:prSet/>
      <dgm:spPr>
        <a:solidFill>
          <a:schemeClr val="tx1"/>
        </a:solidFill>
      </dgm:spPr>
      <dgm:t>
        <a:bodyPr/>
        <a:lstStyle/>
        <a:p>
          <a:endParaRPr lang="tr-TR">
            <a:solidFill>
              <a:schemeClr val="bg1"/>
            </a:solidFill>
          </a:endParaRPr>
        </a:p>
      </dgm:t>
    </dgm:pt>
    <dgm:pt modelId="{C5E2BFAB-60AA-314F-9FD1-03AE3CFFA734}">
      <dgm:prSet phldrT="[Metin]" custT="1"/>
      <dgm:spPr>
        <a:solidFill>
          <a:schemeClr val="tx1"/>
        </a:solidFill>
      </dgm:spPr>
      <dgm:t>
        <a:bodyPr/>
        <a:lstStyle/>
        <a:p>
          <a:r>
            <a:rPr lang="tr-TR" sz="2400" dirty="0">
              <a:solidFill>
                <a:schemeClr val="bg1"/>
              </a:solidFill>
              <a:latin typeface="Century Gothic" panose="020B0502020202020204" pitchFamily="34" charset="0"/>
            </a:rPr>
            <a:t>Çekme</a:t>
          </a:r>
        </a:p>
      </dgm:t>
    </dgm:pt>
    <dgm:pt modelId="{05D6F6D7-50EE-E441-9493-5DB2B1D48B2C}" type="parTrans" cxnId="{BB818414-A4C0-8643-846B-8C1F2FF0B427}">
      <dgm:prSet/>
      <dgm:spPr/>
      <dgm:t>
        <a:bodyPr/>
        <a:lstStyle/>
        <a:p>
          <a:endParaRPr lang="tr-TR">
            <a:solidFill>
              <a:schemeClr val="bg1"/>
            </a:solidFill>
          </a:endParaRPr>
        </a:p>
      </dgm:t>
    </dgm:pt>
    <dgm:pt modelId="{4DD5AC32-AF5D-9D4C-B337-C327A2109ABD}" type="sibTrans" cxnId="{BB818414-A4C0-8643-846B-8C1F2FF0B427}">
      <dgm:prSet/>
      <dgm:spPr>
        <a:solidFill>
          <a:schemeClr val="tx1"/>
        </a:solidFill>
      </dgm:spPr>
      <dgm:t>
        <a:bodyPr/>
        <a:lstStyle/>
        <a:p>
          <a:endParaRPr lang="tr-TR">
            <a:solidFill>
              <a:schemeClr val="bg1"/>
            </a:solidFill>
          </a:endParaRPr>
        </a:p>
      </dgm:t>
    </dgm:pt>
    <dgm:pt modelId="{295C4BFD-C378-7F45-A876-696D1FDBE82E}">
      <dgm:prSet phldrT="[Metin]" custT="1"/>
      <dgm:spPr>
        <a:solidFill>
          <a:schemeClr val="tx1"/>
        </a:solidFill>
      </dgm:spPr>
      <dgm:t>
        <a:bodyPr/>
        <a:lstStyle/>
        <a:p>
          <a:r>
            <a:rPr lang="tr-TR" sz="2300" dirty="0">
              <a:solidFill>
                <a:schemeClr val="bg1"/>
              </a:solidFill>
              <a:latin typeface="Century Gothic" panose="020B0502020202020204" pitchFamily="34" charset="0"/>
            </a:rPr>
            <a:t>Mükemmellik</a:t>
          </a:r>
        </a:p>
      </dgm:t>
    </dgm:pt>
    <dgm:pt modelId="{1ED247BD-514F-0D43-9D7F-FC9387B95989}" type="sibTrans" cxnId="{1CD9FF01-FE26-E14C-9C06-440F04E5FAD3}">
      <dgm:prSet/>
      <dgm:spPr>
        <a:solidFill>
          <a:schemeClr val="tx1"/>
        </a:solidFill>
      </dgm:spPr>
      <dgm:t>
        <a:bodyPr/>
        <a:lstStyle/>
        <a:p>
          <a:endParaRPr lang="tr-TR">
            <a:solidFill>
              <a:schemeClr val="bg1"/>
            </a:solidFill>
          </a:endParaRPr>
        </a:p>
      </dgm:t>
    </dgm:pt>
    <dgm:pt modelId="{B954CB52-7F0C-7644-8AE7-32F04586DC68}" type="parTrans" cxnId="{1CD9FF01-FE26-E14C-9C06-440F04E5FAD3}">
      <dgm:prSet/>
      <dgm:spPr/>
      <dgm:t>
        <a:bodyPr/>
        <a:lstStyle/>
        <a:p>
          <a:endParaRPr lang="tr-TR">
            <a:solidFill>
              <a:schemeClr val="bg1"/>
            </a:solidFill>
          </a:endParaRPr>
        </a:p>
      </dgm:t>
    </dgm:pt>
    <dgm:pt modelId="{8B760D4D-F985-584B-A027-1739FC764D09}" type="pres">
      <dgm:prSet presAssocID="{1ED4B91D-6489-2146-A40E-BFF1FE8727D1}" presName="cycle" presStyleCnt="0">
        <dgm:presLayoutVars>
          <dgm:dir/>
          <dgm:resizeHandles val="exact"/>
        </dgm:presLayoutVars>
      </dgm:prSet>
      <dgm:spPr/>
    </dgm:pt>
    <dgm:pt modelId="{3B84E216-C19E-8042-96BC-8331714FBE08}" type="pres">
      <dgm:prSet presAssocID="{5E7F5173-EB67-9942-A64E-EB4DCC703596}" presName="node" presStyleLbl="node1" presStyleIdx="0" presStyleCnt="5">
        <dgm:presLayoutVars>
          <dgm:bulletEnabled val="1"/>
        </dgm:presLayoutVars>
      </dgm:prSet>
      <dgm:spPr/>
    </dgm:pt>
    <dgm:pt modelId="{BE50EB46-791A-0340-8A2F-579C939A405C}" type="pres">
      <dgm:prSet presAssocID="{5E7F5173-EB67-9942-A64E-EB4DCC703596}" presName="spNode" presStyleCnt="0"/>
      <dgm:spPr/>
    </dgm:pt>
    <dgm:pt modelId="{FE38FC8D-2CC0-AC4E-AE94-DAF4A547475F}" type="pres">
      <dgm:prSet presAssocID="{96A08F31-866B-B54E-B8AE-5DDE553D261E}" presName="sibTrans" presStyleLbl="sibTrans1D1" presStyleIdx="0" presStyleCnt="5"/>
      <dgm:spPr/>
    </dgm:pt>
    <dgm:pt modelId="{AC98114D-86F1-644A-BEA7-8E3F0AB8FC50}" type="pres">
      <dgm:prSet presAssocID="{14172F7D-5C5E-BE48-A216-1B1736694872}" presName="node" presStyleLbl="node1" presStyleIdx="1" presStyleCnt="5">
        <dgm:presLayoutVars>
          <dgm:bulletEnabled val="1"/>
        </dgm:presLayoutVars>
      </dgm:prSet>
      <dgm:spPr/>
    </dgm:pt>
    <dgm:pt modelId="{B9725EA7-973A-2748-B19A-69D2F81687ED}" type="pres">
      <dgm:prSet presAssocID="{14172F7D-5C5E-BE48-A216-1B1736694872}" presName="spNode" presStyleCnt="0"/>
      <dgm:spPr/>
    </dgm:pt>
    <dgm:pt modelId="{1648A4E0-2689-4244-BF0B-4ADE7D24111C}" type="pres">
      <dgm:prSet presAssocID="{CDF4AD3D-67D8-5643-A6D6-1C378EAFB943}" presName="sibTrans" presStyleLbl="sibTrans1D1" presStyleIdx="1" presStyleCnt="5"/>
      <dgm:spPr/>
    </dgm:pt>
    <dgm:pt modelId="{C84BEACC-6A8F-834F-9591-0ED01918E83E}" type="pres">
      <dgm:prSet presAssocID="{657D6623-75E0-D040-A0B1-63CD3CFCB63B}" presName="node" presStyleLbl="node1" presStyleIdx="2" presStyleCnt="5">
        <dgm:presLayoutVars>
          <dgm:bulletEnabled val="1"/>
        </dgm:presLayoutVars>
      </dgm:prSet>
      <dgm:spPr/>
    </dgm:pt>
    <dgm:pt modelId="{8BB7CF37-EA65-0947-9C10-D1D1FDC84C4E}" type="pres">
      <dgm:prSet presAssocID="{657D6623-75E0-D040-A0B1-63CD3CFCB63B}" presName="spNode" presStyleCnt="0"/>
      <dgm:spPr/>
    </dgm:pt>
    <dgm:pt modelId="{6E9B1AEC-2F80-5040-B324-6B80B441DBB4}" type="pres">
      <dgm:prSet presAssocID="{6826E678-78B4-F940-A2C1-9E1FDC121FFF}" presName="sibTrans" presStyleLbl="sibTrans1D1" presStyleIdx="2" presStyleCnt="5"/>
      <dgm:spPr/>
    </dgm:pt>
    <dgm:pt modelId="{3DAB785E-CE08-A44F-BBA2-692EE474A271}" type="pres">
      <dgm:prSet presAssocID="{C5E2BFAB-60AA-314F-9FD1-03AE3CFFA734}" presName="node" presStyleLbl="node1" presStyleIdx="3" presStyleCnt="5">
        <dgm:presLayoutVars>
          <dgm:bulletEnabled val="1"/>
        </dgm:presLayoutVars>
      </dgm:prSet>
      <dgm:spPr/>
    </dgm:pt>
    <dgm:pt modelId="{31B4767F-D194-D943-850D-9E07C1B5AFB0}" type="pres">
      <dgm:prSet presAssocID="{C5E2BFAB-60AA-314F-9FD1-03AE3CFFA734}" presName="spNode" presStyleCnt="0"/>
      <dgm:spPr/>
    </dgm:pt>
    <dgm:pt modelId="{865064D3-C492-CD47-8CF7-C3B88F8D4FB8}" type="pres">
      <dgm:prSet presAssocID="{4DD5AC32-AF5D-9D4C-B337-C327A2109ABD}" presName="sibTrans" presStyleLbl="sibTrans1D1" presStyleIdx="3" presStyleCnt="5"/>
      <dgm:spPr/>
    </dgm:pt>
    <dgm:pt modelId="{1A730425-C02D-E243-8F00-C23EA456A064}" type="pres">
      <dgm:prSet presAssocID="{295C4BFD-C378-7F45-A876-696D1FDBE82E}" presName="node" presStyleLbl="node1" presStyleIdx="4" presStyleCnt="5">
        <dgm:presLayoutVars>
          <dgm:bulletEnabled val="1"/>
        </dgm:presLayoutVars>
      </dgm:prSet>
      <dgm:spPr/>
    </dgm:pt>
    <dgm:pt modelId="{D172F890-EB56-924C-875E-E8B9FA6220E3}" type="pres">
      <dgm:prSet presAssocID="{295C4BFD-C378-7F45-A876-696D1FDBE82E}" presName="spNode" presStyleCnt="0"/>
      <dgm:spPr/>
    </dgm:pt>
    <dgm:pt modelId="{CABC9E51-02E3-FC4B-AF1A-3CB64ABF994D}" type="pres">
      <dgm:prSet presAssocID="{1ED247BD-514F-0D43-9D7F-FC9387B95989}" presName="sibTrans" presStyleLbl="sibTrans1D1" presStyleIdx="4" presStyleCnt="5"/>
      <dgm:spPr/>
    </dgm:pt>
  </dgm:ptLst>
  <dgm:cxnLst>
    <dgm:cxn modelId="{1CD9FF01-FE26-E14C-9C06-440F04E5FAD3}" srcId="{1ED4B91D-6489-2146-A40E-BFF1FE8727D1}" destId="{295C4BFD-C378-7F45-A876-696D1FDBE82E}" srcOrd="4" destOrd="0" parTransId="{B954CB52-7F0C-7644-8AE7-32F04586DC68}" sibTransId="{1ED247BD-514F-0D43-9D7F-FC9387B95989}"/>
    <dgm:cxn modelId="{ECE4850C-85E9-604D-A71C-3C2AC7C5D788}" srcId="{1ED4B91D-6489-2146-A40E-BFF1FE8727D1}" destId="{657D6623-75E0-D040-A0B1-63CD3CFCB63B}" srcOrd="2" destOrd="0" parTransId="{668716DC-A2F3-0240-B348-C8CAE5DCEBF7}" sibTransId="{6826E678-78B4-F940-A2C1-9E1FDC121FFF}"/>
    <dgm:cxn modelId="{BB818414-A4C0-8643-846B-8C1F2FF0B427}" srcId="{1ED4B91D-6489-2146-A40E-BFF1FE8727D1}" destId="{C5E2BFAB-60AA-314F-9FD1-03AE3CFFA734}" srcOrd="3" destOrd="0" parTransId="{05D6F6D7-50EE-E441-9493-5DB2B1D48B2C}" sibTransId="{4DD5AC32-AF5D-9D4C-B337-C327A2109ABD}"/>
    <dgm:cxn modelId="{B978371A-E908-E542-9549-B0895129D097}" type="presOf" srcId="{657D6623-75E0-D040-A0B1-63CD3CFCB63B}" destId="{C84BEACC-6A8F-834F-9591-0ED01918E83E}" srcOrd="0" destOrd="0" presId="urn:microsoft.com/office/officeart/2005/8/layout/cycle5"/>
    <dgm:cxn modelId="{3500292E-28B1-9646-B292-47F33DF805D8}" type="presOf" srcId="{CDF4AD3D-67D8-5643-A6D6-1C378EAFB943}" destId="{1648A4E0-2689-4244-BF0B-4ADE7D24111C}" srcOrd="0" destOrd="0" presId="urn:microsoft.com/office/officeart/2005/8/layout/cycle5"/>
    <dgm:cxn modelId="{E73FD131-B853-F54E-B638-0B0A4D5F1229}" type="presOf" srcId="{295C4BFD-C378-7F45-A876-696D1FDBE82E}" destId="{1A730425-C02D-E243-8F00-C23EA456A064}" srcOrd="0" destOrd="0" presId="urn:microsoft.com/office/officeart/2005/8/layout/cycle5"/>
    <dgm:cxn modelId="{B595553C-0972-5446-81E0-E24305DC98F0}" srcId="{1ED4B91D-6489-2146-A40E-BFF1FE8727D1}" destId="{5E7F5173-EB67-9942-A64E-EB4DCC703596}" srcOrd="0" destOrd="0" parTransId="{203F478B-F2EB-AC46-9C76-30AE5A1461A5}" sibTransId="{96A08F31-866B-B54E-B8AE-5DDE553D261E}"/>
    <dgm:cxn modelId="{FB3C3471-D2C6-2642-AFE1-4BF8108099E2}" type="presOf" srcId="{1ED247BD-514F-0D43-9D7F-FC9387B95989}" destId="{CABC9E51-02E3-FC4B-AF1A-3CB64ABF994D}" srcOrd="0" destOrd="0" presId="urn:microsoft.com/office/officeart/2005/8/layout/cycle5"/>
    <dgm:cxn modelId="{EF0D095A-E801-D94E-A0B3-C105570142EC}" type="presOf" srcId="{1ED4B91D-6489-2146-A40E-BFF1FE8727D1}" destId="{8B760D4D-F985-584B-A027-1739FC764D09}" srcOrd="0" destOrd="0" presId="urn:microsoft.com/office/officeart/2005/8/layout/cycle5"/>
    <dgm:cxn modelId="{5EEBA17B-B9D4-9449-A496-D968FFDBEB6A}" type="presOf" srcId="{14172F7D-5C5E-BE48-A216-1B1736694872}" destId="{AC98114D-86F1-644A-BEA7-8E3F0AB8FC50}" srcOrd="0" destOrd="0" presId="urn:microsoft.com/office/officeart/2005/8/layout/cycle5"/>
    <dgm:cxn modelId="{6F63377D-8E10-2D42-A201-61CCF3170094}" type="presOf" srcId="{4DD5AC32-AF5D-9D4C-B337-C327A2109ABD}" destId="{865064D3-C492-CD47-8CF7-C3B88F8D4FB8}" srcOrd="0" destOrd="0" presId="urn:microsoft.com/office/officeart/2005/8/layout/cycle5"/>
    <dgm:cxn modelId="{D6E0D081-DA61-F344-A531-F304C479E7C7}" type="presOf" srcId="{6826E678-78B4-F940-A2C1-9E1FDC121FFF}" destId="{6E9B1AEC-2F80-5040-B324-6B80B441DBB4}" srcOrd="0" destOrd="0" presId="urn:microsoft.com/office/officeart/2005/8/layout/cycle5"/>
    <dgm:cxn modelId="{5118808B-6E72-1748-AABE-F33575822261}" type="presOf" srcId="{96A08F31-866B-B54E-B8AE-5DDE553D261E}" destId="{FE38FC8D-2CC0-AC4E-AE94-DAF4A547475F}" srcOrd="0" destOrd="0" presId="urn:microsoft.com/office/officeart/2005/8/layout/cycle5"/>
    <dgm:cxn modelId="{BA3CCDA6-61E1-4E42-80A8-1D9A8B57A94F}" srcId="{1ED4B91D-6489-2146-A40E-BFF1FE8727D1}" destId="{14172F7D-5C5E-BE48-A216-1B1736694872}" srcOrd="1" destOrd="0" parTransId="{B24D264D-AF76-1C43-90BD-EC8A4684C6B5}" sibTransId="{CDF4AD3D-67D8-5643-A6D6-1C378EAFB943}"/>
    <dgm:cxn modelId="{A26E4AD5-5A2D-EE4F-BBCA-5FD6E34E30C4}" type="presOf" srcId="{5E7F5173-EB67-9942-A64E-EB4DCC703596}" destId="{3B84E216-C19E-8042-96BC-8331714FBE08}" srcOrd="0" destOrd="0" presId="urn:microsoft.com/office/officeart/2005/8/layout/cycle5"/>
    <dgm:cxn modelId="{5E2480DE-C600-0B40-82D1-3EA2BDEF8A7E}" type="presOf" srcId="{C5E2BFAB-60AA-314F-9FD1-03AE3CFFA734}" destId="{3DAB785E-CE08-A44F-BBA2-692EE474A271}" srcOrd="0" destOrd="0" presId="urn:microsoft.com/office/officeart/2005/8/layout/cycle5"/>
    <dgm:cxn modelId="{5F03F9EC-11A9-5D40-A0A6-663E3D89F9BC}" type="presParOf" srcId="{8B760D4D-F985-584B-A027-1739FC764D09}" destId="{3B84E216-C19E-8042-96BC-8331714FBE08}" srcOrd="0" destOrd="0" presId="urn:microsoft.com/office/officeart/2005/8/layout/cycle5"/>
    <dgm:cxn modelId="{E8C0E63F-1B42-C14C-9367-4BCFB604C93A}" type="presParOf" srcId="{8B760D4D-F985-584B-A027-1739FC764D09}" destId="{BE50EB46-791A-0340-8A2F-579C939A405C}" srcOrd="1" destOrd="0" presId="urn:microsoft.com/office/officeart/2005/8/layout/cycle5"/>
    <dgm:cxn modelId="{8F6BCD08-DE51-9144-B4D4-61AD61439E89}" type="presParOf" srcId="{8B760D4D-F985-584B-A027-1739FC764D09}" destId="{FE38FC8D-2CC0-AC4E-AE94-DAF4A547475F}" srcOrd="2" destOrd="0" presId="urn:microsoft.com/office/officeart/2005/8/layout/cycle5"/>
    <dgm:cxn modelId="{82262C81-BC04-B14D-8B2D-49829E2EE463}" type="presParOf" srcId="{8B760D4D-F985-584B-A027-1739FC764D09}" destId="{AC98114D-86F1-644A-BEA7-8E3F0AB8FC50}" srcOrd="3" destOrd="0" presId="urn:microsoft.com/office/officeart/2005/8/layout/cycle5"/>
    <dgm:cxn modelId="{FAA49B8F-EEE4-C34F-9BB2-4B3AC4425C9A}" type="presParOf" srcId="{8B760D4D-F985-584B-A027-1739FC764D09}" destId="{B9725EA7-973A-2748-B19A-69D2F81687ED}" srcOrd="4" destOrd="0" presId="urn:microsoft.com/office/officeart/2005/8/layout/cycle5"/>
    <dgm:cxn modelId="{283B24E5-7960-E64B-86B4-4F8506FDE9D0}" type="presParOf" srcId="{8B760D4D-F985-584B-A027-1739FC764D09}" destId="{1648A4E0-2689-4244-BF0B-4ADE7D24111C}" srcOrd="5" destOrd="0" presId="urn:microsoft.com/office/officeart/2005/8/layout/cycle5"/>
    <dgm:cxn modelId="{8B7CBCC6-2A46-6143-B7E0-A46719048D43}" type="presParOf" srcId="{8B760D4D-F985-584B-A027-1739FC764D09}" destId="{C84BEACC-6A8F-834F-9591-0ED01918E83E}" srcOrd="6" destOrd="0" presId="urn:microsoft.com/office/officeart/2005/8/layout/cycle5"/>
    <dgm:cxn modelId="{38F60173-A927-E24D-A603-15D25FF3B2A7}" type="presParOf" srcId="{8B760D4D-F985-584B-A027-1739FC764D09}" destId="{8BB7CF37-EA65-0947-9C10-D1D1FDC84C4E}" srcOrd="7" destOrd="0" presId="urn:microsoft.com/office/officeart/2005/8/layout/cycle5"/>
    <dgm:cxn modelId="{CD6A7515-7138-7E48-9924-76E4E9D6D1C8}" type="presParOf" srcId="{8B760D4D-F985-584B-A027-1739FC764D09}" destId="{6E9B1AEC-2F80-5040-B324-6B80B441DBB4}" srcOrd="8" destOrd="0" presId="urn:microsoft.com/office/officeart/2005/8/layout/cycle5"/>
    <dgm:cxn modelId="{08983D9F-4ED9-1549-BEFF-FDFFAE79A4CC}" type="presParOf" srcId="{8B760D4D-F985-584B-A027-1739FC764D09}" destId="{3DAB785E-CE08-A44F-BBA2-692EE474A271}" srcOrd="9" destOrd="0" presId="urn:microsoft.com/office/officeart/2005/8/layout/cycle5"/>
    <dgm:cxn modelId="{717A86A2-6D8E-534B-9B00-BB056C53FD0C}" type="presParOf" srcId="{8B760D4D-F985-584B-A027-1739FC764D09}" destId="{31B4767F-D194-D943-850D-9E07C1B5AFB0}" srcOrd="10" destOrd="0" presId="urn:microsoft.com/office/officeart/2005/8/layout/cycle5"/>
    <dgm:cxn modelId="{5CDB7273-8080-DE42-9F75-4A980273A037}" type="presParOf" srcId="{8B760D4D-F985-584B-A027-1739FC764D09}" destId="{865064D3-C492-CD47-8CF7-C3B88F8D4FB8}" srcOrd="11" destOrd="0" presId="urn:microsoft.com/office/officeart/2005/8/layout/cycle5"/>
    <dgm:cxn modelId="{B08DAE3C-41B6-4242-90FB-FA307D9E81E2}" type="presParOf" srcId="{8B760D4D-F985-584B-A027-1739FC764D09}" destId="{1A730425-C02D-E243-8F00-C23EA456A064}" srcOrd="12" destOrd="0" presId="urn:microsoft.com/office/officeart/2005/8/layout/cycle5"/>
    <dgm:cxn modelId="{AF2B16BE-B8B5-554A-A20F-8F4546A11F75}" type="presParOf" srcId="{8B760D4D-F985-584B-A027-1739FC764D09}" destId="{D172F890-EB56-924C-875E-E8B9FA6220E3}" srcOrd="13" destOrd="0" presId="urn:microsoft.com/office/officeart/2005/8/layout/cycle5"/>
    <dgm:cxn modelId="{A337E183-2836-CC4A-88CE-7D64A3AE1071}" type="presParOf" srcId="{8B760D4D-F985-584B-A027-1739FC764D09}" destId="{CABC9E51-02E3-FC4B-AF1A-3CB64ABF994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D4B91D-6489-2146-A40E-BFF1FE8727D1}" type="doc">
      <dgm:prSet loTypeId="urn:microsoft.com/office/officeart/2005/8/layout/cycle5" loCatId="" qsTypeId="urn:microsoft.com/office/officeart/2005/8/quickstyle/3d1" qsCatId="3D" csTypeId="urn:microsoft.com/office/officeart/2005/8/colors/accent0_3" csCatId="mainScheme" phldr="1"/>
      <dgm:spPr/>
      <dgm:t>
        <a:bodyPr/>
        <a:lstStyle/>
        <a:p>
          <a:endParaRPr lang="tr-TR"/>
        </a:p>
      </dgm:t>
    </dgm:pt>
    <dgm:pt modelId="{5E7F5173-EB67-9942-A64E-EB4DCC703596}">
      <dgm:prSet phldrT="[Metin]" custT="1"/>
      <dgm:spPr>
        <a:solidFill>
          <a:schemeClr val="tx1"/>
        </a:solidFill>
      </dgm:spPr>
      <dgm:t>
        <a:bodyPr/>
        <a:lstStyle/>
        <a:p>
          <a:r>
            <a:rPr lang="tr-TR" sz="2400" dirty="0">
              <a:solidFill>
                <a:schemeClr val="bg1"/>
              </a:solidFill>
              <a:latin typeface="Century Gothic" panose="020B0502020202020204" pitchFamily="34" charset="0"/>
            </a:rPr>
            <a:t>Değer</a:t>
          </a:r>
        </a:p>
      </dgm:t>
    </dgm:pt>
    <dgm:pt modelId="{203F478B-F2EB-AC46-9C76-30AE5A1461A5}" type="parTrans" cxnId="{B595553C-0972-5446-81E0-E24305DC98F0}">
      <dgm:prSet/>
      <dgm:spPr/>
      <dgm:t>
        <a:bodyPr/>
        <a:lstStyle/>
        <a:p>
          <a:endParaRPr lang="tr-TR">
            <a:solidFill>
              <a:schemeClr val="bg1"/>
            </a:solidFill>
          </a:endParaRPr>
        </a:p>
      </dgm:t>
    </dgm:pt>
    <dgm:pt modelId="{96A08F31-866B-B54E-B8AE-5DDE553D261E}" type="sibTrans" cxnId="{B595553C-0972-5446-81E0-E24305DC98F0}">
      <dgm:prSet/>
      <dgm:spPr>
        <a:solidFill>
          <a:schemeClr val="tx1"/>
        </a:solidFill>
      </dgm:spPr>
      <dgm:t>
        <a:bodyPr/>
        <a:lstStyle/>
        <a:p>
          <a:endParaRPr lang="tr-TR">
            <a:solidFill>
              <a:schemeClr val="bg1"/>
            </a:solidFill>
          </a:endParaRPr>
        </a:p>
      </dgm:t>
    </dgm:pt>
    <dgm:pt modelId="{14172F7D-5C5E-BE48-A216-1B1736694872}">
      <dgm:prSet phldrT="[Metin]" custT="1"/>
      <dgm:spPr>
        <a:solidFill>
          <a:schemeClr val="tx1"/>
        </a:solidFill>
      </dgm:spPr>
      <dgm:t>
        <a:bodyPr/>
        <a:lstStyle/>
        <a:p>
          <a:r>
            <a:rPr lang="tr-TR" sz="2400" dirty="0">
              <a:solidFill>
                <a:schemeClr val="bg1"/>
              </a:solidFill>
              <a:latin typeface="Century Gothic" panose="020B0502020202020204" pitchFamily="34" charset="0"/>
            </a:rPr>
            <a:t>Değer Zinciri</a:t>
          </a:r>
        </a:p>
      </dgm:t>
    </dgm:pt>
    <dgm:pt modelId="{B24D264D-AF76-1C43-90BD-EC8A4684C6B5}" type="parTrans" cxnId="{BA3CCDA6-61E1-4E42-80A8-1D9A8B57A94F}">
      <dgm:prSet/>
      <dgm:spPr/>
      <dgm:t>
        <a:bodyPr/>
        <a:lstStyle/>
        <a:p>
          <a:endParaRPr lang="tr-TR">
            <a:solidFill>
              <a:schemeClr val="bg1"/>
            </a:solidFill>
          </a:endParaRPr>
        </a:p>
      </dgm:t>
    </dgm:pt>
    <dgm:pt modelId="{CDF4AD3D-67D8-5643-A6D6-1C378EAFB943}" type="sibTrans" cxnId="{BA3CCDA6-61E1-4E42-80A8-1D9A8B57A94F}">
      <dgm:prSet/>
      <dgm:spPr>
        <a:solidFill>
          <a:schemeClr val="tx1"/>
        </a:solidFill>
      </dgm:spPr>
      <dgm:t>
        <a:bodyPr/>
        <a:lstStyle/>
        <a:p>
          <a:endParaRPr lang="tr-TR">
            <a:solidFill>
              <a:schemeClr val="bg1"/>
            </a:solidFill>
          </a:endParaRPr>
        </a:p>
      </dgm:t>
    </dgm:pt>
    <dgm:pt modelId="{657D6623-75E0-D040-A0B1-63CD3CFCB63B}">
      <dgm:prSet phldrT="[Metin]" custT="1"/>
      <dgm:spPr>
        <a:solidFill>
          <a:schemeClr val="tx1"/>
        </a:solidFill>
      </dgm:spPr>
      <dgm:t>
        <a:bodyPr/>
        <a:lstStyle/>
        <a:p>
          <a:r>
            <a:rPr lang="tr-TR" sz="2400" dirty="0">
              <a:solidFill>
                <a:schemeClr val="bg1"/>
              </a:solidFill>
              <a:latin typeface="Century Gothic" panose="020B0502020202020204" pitchFamily="34" charset="0"/>
            </a:rPr>
            <a:t>Akış</a:t>
          </a:r>
        </a:p>
      </dgm:t>
    </dgm:pt>
    <dgm:pt modelId="{668716DC-A2F3-0240-B348-C8CAE5DCEBF7}" type="parTrans" cxnId="{ECE4850C-85E9-604D-A71C-3C2AC7C5D788}">
      <dgm:prSet/>
      <dgm:spPr/>
      <dgm:t>
        <a:bodyPr/>
        <a:lstStyle/>
        <a:p>
          <a:endParaRPr lang="tr-TR">
            <a:solidFill>
              <a:schemeClr val="bg1"/>
            </a:solidFill>
          </a:endParaRPr>
        </a:p>
      </dgm:t>
    </dgm:pt>
    <dgm:pt modelId="{6826E678-78B4-F940-A2C1-9E1FDC121FFF}" type="sibTrans" cxnId="{ECE4850C-85E9-604D-A71C-3C2AC7C5D788}">
      <dgm:prSet/>
      <dgm:spPr>
        <a:solidFill>
          <a:schemeClr val="tx1"/>
        </a:solidFill>
      </dgm:spPr>
      <dgm:t>
        <a:bodyPr/>
        <a:lstStyle/>
        <a:p>
          <a:endParaRPr lang="tr-TR">
            <a:solidFill>
              <a:schemeClr val="bg1"/>
            </a:solidFill>
          </a:endParaRPr>
        </a:p>
      </dgm:t>
    </dgm:pt>
    <dgm:pt modelId="{C5E2BFAB-60AA-314F-9FD1-03AE3CFFA734}">
      <dgm:prSet phldrT="[Metin]" custT="1"/>
      <dgm:spPr>
        <a:solidFill>
          <a:schemeClr val="tx1"/>
        </a:solidFill>
      </dgm:spPr>
      <dgm:t>
        <a:bodyPr/>
        <a:lstStyle/>
        <a:p>
          <a:r>
            <a:rPr lang="tr-TR" sz="2400" dirty="0">
              <a:solidFill>
                <a:schemeClr val="bg1"/>
              </a:solidFill>
              <a:latin typeface="Century Gothic" panose="020B0502020202020204" pitchFamily="34" charset="0"/>
            </a:rPr>
            <a:t>Çekme</a:t>
          </a:r>
        </a:p>
      </dgm:t>
    </dgm:pt>
    <dgm:pt modelId="{05D6F6D7-50EE-E441-9493-5DB2B1D48B2C}" type="parTrans" cxnId="{BB818414-A4C0-8643-846B-8C1F2FF0B427}">
      <dgm:prSet/>
      <dgm:spPr/>
      <dgm:t>
        <a:bodyPr/>
        <a:lstStyle/>
        <a:p>
          <a:endParaRPr lang="tr-TR">
            <a:solidFill>
              <a:schemeClr val="bg1"/>
            </a:solidFill>
          </a:endParaRPr>
        </a:p>
      </dgm:t>
    </dgm:pt>
    <dgm:pt modelId="{4DD5AC32-AF5D-9D4C-B337-C327A2109ABD}" type="sibTrans" cxnId="{BB818414-A4C0-8643-846B-8C1F2FF0B427}">
      <dgm:prSet/>
      <dgm:spPr>
        <a:solidFill>
          <a:schemeClr val="tx1"/>
        </a:solidFill>
      </dgm:spPr>
      <dgm:t>
        <a:bodyPr/>
        <a:lstStyle/>
        <a:p>
          <a:endParaRPr lang="tr-TR">
            <a:solidFill>
              <a:schemeClr val="bg1"/>
            </a:solidFill>
          </a:endParaRPr>
        </a:p>
      </dgm:t>
    </dgm:pt>
    <dgm:pt modelId="{295C4BFD-C378-7F45-A876-696D1FDBE82E}">
      <dgm:prSet phldrT="[Metin]" custT="1"/>
      <dgm:spPr>
        <a:solidFill>
          <a:schemeClr val="tx1"/>
        </a:solidFill>
      </dgm:spPr>
      <dgm:t>
        <a:bodyPr/>
        <a:lstStyle/>
        <a:p>
          <a:r>
            <a:rPr lang="tr-TR" sz="2300" dirty="0">
              <a:solidFill>
                <a:schemeClr val="bg1"/>
              </a:solidFill>
              <a:latin typeface="Century Gothic" panose="020B0502020202020204" pitchFamily="34" charset="0"/>
            </a:rPr>
            <a:t>Mükemmellik</a:t>
          </a:r>
        </a:p>
      </dgm:t>
    </dgm:pt>
    <dgm:pt modelId="{1ED247BD-514F-0D43-9D7F-FC9387B95989}" type="sibTrans" cxnId="{1CD9FF01-FE26-E14C-9C06-440F04E5FAD3}">
      <dgm:prSet/>
      <dgm:spPr>
        <a:solidFill>
          <a:schemeClr val="tx1"/>
        </a:solidFill>
      </dgm:spPr>
      <dgm:t>
        <a:bodyPr/>
        <a:lstStyle/>
        <a:p>
          <a:endParaRPr lang="tr-TR">
            <a:solidFill>
              <a:schemeClr val="bg1"/>
            </a:solidFill>
          </a:endParaRPr>
        </a:p>
      </dgm:t>
    </dgm:pt>
    <dgm:pt modelId="{B954CB52-7F0C-7644-8AE7-32F04586DC68}" type="parTrans" cxnId="{1CD9FF01-FE26-E14C-9C06-440F04E5FAD3}">
      <dgm:prSet/>
      <dgm:spPr/>
      <dgm:t>
        <a:bodyPr/>
        <a:lstStyle/>
        <a:p>
          <a:endParaRPr lang="tr-TR">
            <a:solidFill>
              <a:schemeClr val="bg1"/>
            </a:solidFill>
          </a:endParaRPr>
        </a:p>
      </dgm:t>
    </dgm:pt>
    <dgm:pt modelId="{8B760D4D-F985-584B-A027-1739FC764D09}" type="pres">
      <dgm:prSet presAssocID="{1ED4B91D-6489-2146-A40E-BFF1FE8727D1}" presName="cycle" presStyleCnt="0">
        <dgm:presLayoutVars>
          <dgm:dir/>
          <dgm:resizeHandles val="exact"/>
        </dgm:presLayoutVars>
      </dgm:prSet>
      <dgm:spPr/>
    </dgm:pt>
    <dgm:pt modelId="{3B84E216-C19E-8042-96BC-8331714FBE08}" type="pres">
      <dgm:prSet presAssocID="{5E7F5173-EB67-9942-A64E-EB4DCC703596}" presName="node" presStyleLbl="node1" presStyleIdx="0" presStyleCnt="5">
        <dgm:presLayoutVars>
          <dgm:bulletEnabled val="1"/>
        </dgm:presLayoutVars>
      </dgm:prSet>
      <dgm:spPr/>
    </dgm:pt>
    <dgm:pt modelId="{BE50EB46-791A-0340-8A2F-579C939A405C}" type="pres">
      <dgm:prSet presAssocID="{5E7F5173-EB67-9942-A64E-EB4DCC703596}" presName="spNode" presStyleCnt="0"/>
      <dgm:spPr/>
    </dgm:pt>
    <dgm:pt modelId="{FE38FC8D-2CC0-AC4E-AE94-DAF4A547475F}" type="pres">
      <dgm:prSet presAssocID="{96A08F31-866B-B54E-B8AE-5DDE553D261E}" presName="sibTrans" presStyleLbl="sibTrans1D1" presStyleIdx="0" presStyleCnt="5"/>
      <dgm:spPr/>
    </dgm:pt>
    <dgm:pt modelId="{AC98114D-86F1-644A-BEA7-8E3F0AB8FC50}" type="pres">
      <dgm:prSet presAssocID="{14172F7D-5C5E-BE48-A216-1B1736694872}" presName="node" presStyleLbl="node1" presStyleIdx="1" presStyleCnt="5">
        <dgm:presLayoutVars>
          <dgm:bulletEnabled val="1"/>
        </dgm:presLayoutVars>
      </dgm:prSet>
      <dgm:spPr/>
    </dgm:pt>
    <dgm:pt modelId="{B9725EA7-973A-2748-B19A-69D2F81687ED}" type="pres">
      <dgm:prSet presAssocID="{14172F7D-5C5E-BE48-A216-1B1736694872}" presName="spNode" presStyleCnt="0"/>
      <dgm:spPr/>
    </dgm:pt>
    <dgm:pt modelId="{1648A4E0-2689-4244-BF0B-4ADE7D24111C}" type="pres">
      <dgm:prSet presAssocID="{CDF4AD3D-67D8-5643-A6D6-1C378EAFB943}" presName="sibTrans" presStyleLbl="sibTrans1D1" presStyleIdx="1" presStyleCnt="5"/>
      <dgm:spPr/>
    </dgm:pt>
    <dgm:pt modelId="{C84BEACC-6A8F-834F-9591-0ED01918E83E}" type="pres">
      <dgm:prSet presAssocID="{657D6623-75E0-D040-A0B1-63CD3CFCB63B}" presName="node" presStyleLbl="node1" presStyleIdx="2" presStyleCnt="5">
        <dgm:presLayoutVars>
          <dgm:bulletEnabled val="1"/>
        </dgm:presLayoutVars>
      </dgm:prSet>
      <dgm:spPr/>
    </dgm:pt>
    <dgm:pt modelId="{8BB7CF37-EA65-0947-9C10-D1D1FDC84C4E}" type="pres">
      <dgm:prSet presAssocID="{657D6623-75E0-D040-A0B1-63CD3CFCB63B}" presName="spNode" presStyleCnt="0"/>
      <dgm:spPr/>
    </dgm:pt>
    <dgm:pt modelId="{6E9B1AEC-2F80-5040-B324-6B80B441DBB4}" type="pres">
      <dgm:prSet presAssocID="{6826E678-78B4-F940-A2C1-9E1FDC121FFF}" presName="sibTrans" presStyleLbl="sibTrans1D1" presStyleIdx="2" presStyleCnt="5"/>
      <dgm:spPr/>
    </dgm:pt>
    <dgm:pt modelId="{3DAB785E-CE08-A44F-BBA2-692EE474A271}" type="pres">
      <dgm:prSet presAssocID="{C5E2BFAB-60AA-314F-9FD1-03AE3CFFA734}" presName="node" presStyleLbl="node1" presStyleIdx="3" presStyleCnt="5">
        <dgm:presLayoutVars>
          <dgm:bulletEnabled val="1"/>
        </dgm:presLayoutVars>
      </dgm:prSet>
      <dgm:spPr/>
    </dgm:pt>
    <dgm:pt modelId="{31B4767F-D194-D943-850D-9E07C1B5AFB0}" type="pres">
      <dgm:prSet presAssocID="{C5E2BFAB-60AA-314F-9FD1-03AE3CFFA734}" presName="spNode" presStyleCnt="0"/>
      <dgm:spPr/>
    </dgm:pt>
    <dgm:pt modelId="{865064D3-C492-CD47-8CF7-C3B88F8D4FB8}" type="pres">
      <dgm:prSet presAssocID="{4DD5AC32-AF5D-9D4C-B337-C327A2109ABD}" presName="sibTrans" presStyleLbl="sibTrans1D1" presStyleIdx="3" presStyleCnt="5"/>
      <dgm:spPr/>
    </dgm:pt>
    <dgm:pt modelId="{1A730425-C02D-E243-8F00-C23EA456A064}" type="pres">
      <dgm:prSet presAssocID="{295C4BFD-C378-7F45-A876-696D1FDBE82E}" presName="node" presStyleLbl="node1" presStyleIdx="4" presStyleCnt="5">
        <dgm:presLayoutVars>
          <dgm:bulletEnabled val="1"/>
        </dgm:presLayoutVars>
      </dgm:prSet>
      <dgm:spPr/>
    </dgm:pt>
    <dgm:pt modelId="{D172F890-EB56-924C-875E-E8B9FA6220E3}" type="pres">
      <dgm:prSet presAssocID="{295C4BFD-C378-7F45-A876-696D1FDBE82E}" presName="spNode" presStyleCnt="0"/>
      <dgm:spPr/>
    </dgm:pt>
    <dgm:pt modelId="{CABC9E51-02E3-FC4B-AF1A-3CB64ABF994D}" type="pres">
      <dgm:prSet presAssocID="{1ED247BD-514F-0D43-9D7F-FC9387B95989}" presName="sibTrans" presStyleLbl="sibTrans1D1" presStyleIdx="4" presStyleCnt="5"/>
      <dgm:spPr/>
    </dgm:pt>
  </dgm:ptLst>
  <dgm:cxnLst>
    <dgm:cxn modelId="{1CD9FF01-FE26-E14C-9C06-440F04E5FAD3}" srcId="{1ED4B91D-6489-2146-A40E-BFF1FE8727D1}" destId="{295C4BFD-C378-7F45-A876-696D1FDBE82E}" srcOrd="4" destOrd="0" parTransId="{B954CB52-7F0C-7644-8AE7-32F04586DC68}" sibTransId="{1ED247BD-514F-0D43-9D7F-FC9387B95989}"/>
    <dgm:cxn modelId="{ECE4850C-85E9-604D-A71C-3C2AC7C5D788}" srcId="{1ED4B91D-6489-2146-A40E-BFF1FE8727D1}" destId="{657D6623-75E0-D040-A0B1-63CD3CFCB63B}" srcOrd="2" destOrd="0" parTransId="{668716DC-A2F3-0240-B348-C8CAE5DCEBF7}" sibTransId="{6826E678-78B4-F940-A2C1-9E1FDC121FFF}"/>
    <dgm:cxn modelId="{BB818414-A4C0-8643-846B-8C1F2FF0B427}" srcId="{1ED4B91D-6489-2146-A40E-BFF1FE8727D1}" destId="{C5E2BFAB-60AA-314F-9FD1-03AE3CFFA734}" srcOrd="3" destOrd="0" parTransId="{05D6F6D7-50EE-E441-9493-5DB2B1D48B2C}" sibTransId="{4DD5AC32-AF5D-9D4C-B337-C327A2109ABD}"/>
    <dgm:cxn modelId="{B978371A-E908-E542-9549-B0895129D097}" type="presOf" srcId="{657D6623-75E0-D040-A0B1-63CD3CFCB63B}" destId="{C84BEACC-6A8F-834F-9591-0ED01918E83E}" srcOrd="0" destOrd="0" presId="urn:microsoft.com/office/officeart/2005/8/layout/cycle5"/>
    <dgm:cxn modelId="{3500292E-28B1-9646-B292-47F33DF805D8}" type="presOf" srcId="{CDF4AD3D-67D8-5643-A6D6-1C378EAFB943}" destId="{1648A4E0-2689-4244-BF0B-4ADE7D24111C}" srcOrd="0" destOrd="0" presId="urn:microsoft.com/office/officeart/2005/8/layout/cycle5"/>
    <dgm:cxn modelId="{E73FD131-B853-F54E-B638-0B0A4D5F1229}" type="presOf" srcId="{295C4BFD-C378-7F45-A876-696D1FDBE82E}" destId="{1A730425-C02D-E243-8F00-C23EA456A064}" srcOrd="0" destOrd="0" presId="urn:microsoft.com/office/officeart/2005/8/layout/cycle5"/>
    <dgm:cxn modelId="{B595553C-0972-5446-81E0-E24305DC98F0}" srcId="{1ED4B91D-6489-2146-A40E-BFF1FE8727D1}" destId="{5E7F5173-EB67-9942-A64E-EB4DCC703596}" srcOrd="0" destOrd="0" parTransId="{203F478B-F2EB-AC46-9C76-30AE5A1461A5}" sibTransId="{96A08F31-866B-B54E-B8AE-5DDE553D261E}"/>
    <dgm:cxn modelId="{FB3C3471-D2C6-2642-AFE1-4BF8108099E2}" type="presOf" srcId="{1ED247BD-514F-0D43-9D7F-FC9387B95989}" destId="{CABC9E51-02E3-FC4B-AF1A-3CB64ABF994D}" srcOrd="0" destOrd="0" presId="urn:microsoft.com/office/officeart/2005/8/layout/cycle5"/>
    <dgm:cxn modelId="{EF0D095A-E801-D94E-A0B3-C105570142EC}" type="presOf" srcId="{1ED4B91D-6489-2146-A40E-BFF1FE8727D1}" destId="{8B760D4D-F985-584B-A027-1739FC764D09}" srcOrd="0" destOrd="0" presId="urn:microsoft.com/office/officeart/2005/8/layout/cycle5"/>
    <dgm:cxn modelId="{5EEBA17B-B9D4-9449-A496-D968FFDBEB6A}" type="presOf" srcId="{14172F7D-5C5E-BE48-A216-1B1736694872}" destId="{AC98114D-86F1-644A-BEA7-8E3F0AB8FC50}" srcOrd="0" destOrd="0" presId="urn:microsoft.com/office/officeart/2005/8/layout/cycle5"/>
    <dgm:cxn modelId="{6F63377D-8E10-2D42-A201-61CCF3170094}" type="presOf" srcId="{4DD5AC32-AF5D-9D4C-B337-C327A2109ABD}" destId="{865064D3-C492-CD47-8CF7-C3B88F8D4FB8}" srcOrd="0" destOrd="0" presId="urn:microsoft.com/office/officeart/2005/8/layout/cycle5"/>
    <dgm:cxn modelId="{D6E0D081-DA61-F344-A531-F304C479E7C7}" type="presOf" srcId="{6826E678-78B4-F940-A2C1-9E1FDC121FFF}" destId="{6E9B1AEC-2F80-5040-B324-6B80B441DBB4}" srcOrd="0" destOrd="0" presId="urn:microsoft.com/office/officeart/2005/8/layout/cycle5"/>
    <dgm:cxn modelId="{5118808B-6E72-1748-AABE-F33575822261}" type="presOf" srcId="{96A08F31-866B-B54E-B8AE-5DDE553D261E}" destId="{FE38FC8D-2CC0-AC4E-AE94-DAF4A547475F}" srcOrd="0" destOrd="0" presId="urn:microsoft.com/office/officeart/2005/8/layout/cycle5"/>
    <dgm:cxn modelId="{BA3CCDA6-61E1-4E42-80A8-1D9A8B57A94F}" srcId="{1ED4B91D-6489-2146-A40E-BFF1FE8727D1}" destId="{14172F7D-5C5E-BE48-A216-1B1736694872}" srcOrd="1" destOrd="0" parTransId="{B24D264D-AF76-1C43-90BD-EC8A4684C6B5}" sibTransId="{CDF4AD3D-67D8-5643-A6D6-1C378EAFB943}"/>
    <dgm:cxn modelId="{A26E4AD5-5A2D-EE4F-BBCA-5FD6E34E30C4}" type="presOf" srcId="{5E7F5173-EB67-9942-A64E-EB4DCC703596}" destId="{3B84E216-C19E-8042-96BC-8331714FBE08}" srcOrd="0" destOrd="0" presId="urn:microsoft.com/office/officeart/2005/8/layout/cycle5"/>
    <dgm:cxn modelId="{5E2480DE-C600-0B40-82D1-3EA2BDEF8A7E}" type="presOf" srcId="{C5E2BFAB-60AA-314F-9FD1-03AE3CFFA734}" destId="{3DAB785E-CE08-A44F-BBA2-692EE474A271}" srcOrd="0" destOrd="0" presId="urn:microsoft.com/office/officeart/2005/8/layout/cycle5"/>
    <dgm:cxn modelId="{5F03F9EC-11A9-5D40-A0A6-663E3D89F9BC}" type="presParOf" srcId="{8B760D4D-F985-584B-A027-1739FC764D09}" destId="{3B84E216-C19E-8042-96BC-8331714FBE08}" srcOrd="0" destOrd="0" presId="urn:microsoft.com/office/officeart/2005/8/layout/cycle5"/>
    <dgm:cxn modelId="{E8C0E63F-1B42-C14C-9367-4BCFB604C93A}" type="presParOf" srcId="{8B760D4D-F985-584B-A027-1739FC764D09}" destId="{BE50EB46-791A-0340-8A2F-579C939A405C}" srcOrd="1" destOrd="0" presId="urn:microsoft.com/office/officeart/2005/8/layout/cycle5"/>
    <dgm:cxn modelId="{8F6BCD08-DE51-9144-B4D4-61AD61439E89}" type="presParOf" srcId="{8B760D4D-F985-584B-A027-1739FC764D09}" destId="{FE38FC8D-2CC0-AC4E-AE94-DAF4A547475F}" srcOrd="2" destOrd="0" presId="urn:microsoft.com/office/officeart/2005/8/layout/cycle5"/>
    <dgm:cxn modelId="{82262C81-BC04-B14D-8B2D-49829E2EE463}" type="presParOf" srcId="{8B760D4D-F985-584B-A027-1739FC764D09}" destId="{AC98114D-86F1-644A-BEA7-8E3F0AB8FC50}" srcOrd="3" destOrd="0" presId="urn:microsoft.com/office/officeart/2005/8/layout/cycle5"/>
    <dgm:cxn modelId="{FAA49B8F-EEE4-C34F-9BB2-4B3AC4425C9A}" type="presParOf" srcId="{8B760D4D-F985-584B-A027-1739FC764D09}" destId="{B9725EA7-973A-2748-B19A-69D2F81687ED}" srcOrd="4" destOrd="0" presId="urn:microsoft.com/office/officeart/2005/8/layout/cycle5"/>
    <dgm:cxn modelId="{283B24E5-7960-E64B-86B4-4F8506FDE9D0}" type="presParOf" srcId="{8B760D4D-F985-584B-A027-1739FC764D09}" destId="{1648A4E0-2689-4244-BF0B-4ADE7D24111C}" srcOrd="5" destOrd="0" presId="urn:microsoft.com/office/officeart/2005/8/layout/cycle5"/>
    <dgm:cxn modelId="{8B7CBCC6-2A46-6143-B7E0-A46719048D43}" type="presParOf" srcId="{8B760D4D-F985-584B-A027-1739FC764D09}" destId="{C84BEACC-6A8F-834F-9591-0ED01918E83E}" srcOrd="6" destOrd="0" presId="urn:microsoft.com/office/officeart/2005/8/layout/cycle5"/>
    <dgm:cxn modelId="{38F60173-A927-E24D-A603-15D25FF3B2A7}" type="presParOf" srcId="{8B760D4D-F985-584B-A027-1739FC764D09}" destId="{8BB7CF37-EA65-0947-9C10-D1D1FDC84C4E}" srcOrd="7" destOrd="0" presId="urn:microsoft.com/office/officeart/2005/8/layout/cycle5"/>
    <dgm:cxn modelId="{CD6A7515-7138-7E48-9924-76E4E9D6D1C8}" type="presParOf" srcId="{8B760D4D-F985-584B-A027-1739FC764D09}" destId="{6E9B1AEC-2F80-5040-B324-6B80B441DBB4}" srcOrd="8" destOrd="0" presId="urn:microsoft.com/office/officeart/2005/8/layout/cycle5"/>
    <dgm:cxn modelId="{08983D9F-4ED9-1549-BEFF-FDFFAE79A4CC}" type="presParOf" srcId="{8B760D4D-F985-584B-A027-1739FC764D09}" destId="{3DAB785E-CE08-A44F-BBA2-692EE474A271}" srcOrd="9" destOrd="0" presId="urn:microsoft.com/office/officeart/2005/8/layout/cycle5"/>
    <dgm:cxn modelId="{717A86A2-6D8E-534B-9B00-BB056C53FD0C}" type="presParOf" srcId="{8B760D4D-F985-584B-A027-1739FC764D09}" destId="{31B4767F-D194-D943-850D-9E07C1B5AFB0}" srcOrd="10" destOrd="0" presId="urn:microsoft.com/office/officeart/2005/8/layout/cycle5"/>
    <dgm:cxn modelId="{5CDB7273-8080-DE42-9F75-4A980273A037}" type="presParOf" srcId="{8B760D4D-F985-584B-A027-1739FC764D09}" destId="{865064D3-C492-CD47-8CF7-C3B88F8D4FB8}" srcOrd="11" destOrd="0" presId="urn:microsoft.com/office/officeart/2005/8/layout/cycle5"/>
    <dgm:cxn modelId="{B08DAE3C-41B6-4242-90FB-FA307D9E81E2}" type="presParOf" srcId="{8B760D4D-F985-584B-A027-1739FC764D09}" destId="{1A730425-C02D-E243-8F00-C23EA456A064}" srcOrd="12" destOrd="0" presId="urn:microsoft.com/office/officeart/2005/8/layout/cycle5"/>
    <dgm:cxn modelId="{AF2B16BE-B8B5-554A-A20F-8F4546A11F75}" type="presParOf" srcId="{8B760D4D-F985-584B-A027-1739FC764D09}" destId="{D172F890-EB56-924C-875E-E8B9FA6220E3}" srcOrd="13" destOrd="0" presId="urn:microsoft.com/office/officeart/2005/8/layout/cycle5"/>
    <dgm:cxn modelId="{A337E183-2836-CC4A-88CE-7D64A3AE1071}" type="presParOf" srcId="{8B760D4D-F985-584B-A027-1739FC764D09}" destId="{CABC9E51-02E3-FC4B-AF1A-3CB64ABF994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E216-C19E-8042-96BC-8331714FBE08}">
      <dsp:nvSpPr>
        <dsp:cNvPr id="0" name=""/>
        <dsp:cNvSpPr/>
      </dsp:nvSpPr>
      <dsp:spPr>
        <a:xfrm>
          <a:off x="3501654" y="1845"/>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a:t>
          </a:r>
        </a:p>
      </dsp:txBody>
      <dsp:txXfrm>
        <a:off x="3571355" y="71546"/>
        <a:ext cx="2057273" cy="1288437"/>
      </dsp:txXfrm>
    </dsp:sp>
    <dsp:sp modelId="{FE38FC8D-2CC0-AC4E-AE94-DAF4A547475F}">
      <dsp:nvSpPr>
        <dsp:cNvPr id="0" name=""/>
        <dsp:cNvSpPr/>
      </dsp:nvSpPr>
      <dsp:spPr>
        <a:xfrm>
          <a:off x="1745573" y="715765"/>
          <a:ext cx="5708836" cy="5708836"/>
        </a:xfrm>
        <a:custGeom>
          <a:avLst/>
          <a:gdLst/>
          <a:ahLst/>
          <a:cxnLst/>
          <a:rect l="0" t="0" r="0" b="0"/>
          <a:pathLst>
            <a:path>
              <a:moveTo>
                <a:pt x="4247463" y="363007"/>
              </a:moveTo>
              <a:arcTo wR="2854418" hR="2854418" stAng="17952676"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98114D-86F1-644A-BEA7-8E3F0AB8FC50}">
      <dsp:nvSpPr>
        <dsp:cNvPr id="0" name=""/>
        <dsp:cNvSpPr/>
      </dsp:nvSpPr>
      <dsp:spPr>
        <a:xfrm>
          <a:off x="6216367"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 Zinciri</a:t>
          </a:r>
        </a:p>
      </dsp:txBody>
      <dsp:txXfrm>
        <a:off x="6286068" y="2043901"/>
        <a:ext cx="2057273" cy="1288437"/>
      </dsp:txXfrm>
    </dsp:sp>
    <dsp:sp modelId="{1648A4E0-2689-4244-BF0B-4ADE7D24111C}">
      <dsp:nvSpPr>
        <dsp:cNvPr id="0" name=""/>
        <dsp:cNvSpPr/>
      </dsp:nvSpPr>
      <dsp:spPr>
        <a:xfrm>
          <a:off x="1745573" y="715765"/>
          <a:ext cx="5708836" cy="5708836"/>
        </a:xfrm>
        <a:custGeom>
          <a:avLst/>
          <a:gdLst/>
          <a:ahLst/>
          <a:cxnLst/>
          <a:rect l="0" t="0" r="0" b="0"/>
          <a:pathLst>
            <a:path>
              <a:moveTo>
                <a:pt x="5702012" y="3051681"/>
              </a:moveTo>
              <a:arcTo wR="2854418" hR="2854418" stAng="21837765"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84BEACC-6A8F-834F-9591-0ED01918E83E}">
      <dsp:nvSpPr>
        <dsp:cNvPr id="0" name=""/>
        <dsp:cNvSpPr/>
      </dsp:nvSpPr>
      <dsp:spPr>
        <a:xfrm>
          <a:off x="517943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Akış</a:t>
          </a:r>
        </a:p>
      </dsp:txBody>
      <dsp:txXfrm>
        <a:off x="5249140" y="5235238"/>
        <a:ext cx="2057273" cy="1288437"/>
      </dsp:txXfrm>
    </dsp:sp>
    <dsp:sp modelId="{6E9B1AEC-2F80-5040-B324-6B80B441DBB4}">
      <dsp:nvSpPr>
        <dsp:cNvPr id="0" name=""/>
        <dsp:cNvSpPr/>
      </dsp:nvSpPr>
      <dsp:spPr>
        <a:xfrm>
          <a:off x="1745573" y="715765"/>
          <a:ext cx="5708836" cy="5708836"/>
        </a:xfrm>
        <a:custGeom>
          <a:avLst/>
          <a:gdLst/>
          <a:ahLst/>
          <a:cxnLst/>
          <a:rect l="0" t="0" r="0" b="0"/>
          <a:pathLst>
            <a:path>
              <a:moveTo>
                <a:pt x="3205252" y="5687194"/>
              </a:moveTo>
              <a:arcTo wR="2854418" hR="2854418" stAng="4976398" swAng="84720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AB785E-CE08-A44F-BBA2-692EE474A271}">
      <dsp:nvSpPr>
        <dsp:cNvPr id="0" name=""/>
        <dsp:cNvSpPr/>
      </dsp:nvSpPr>
      <dsp:spPr>
        <a:xfrm>
          <a:off x="182386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Çekme</a:t>
          </a:r>
        </a:p>
      </dsp:txBody>
      <dsp:txXfrm>
        <a:off x="1893570" y="5235238"/>
        <a:ext cx="2057273" cy="1288437"/>
      </dsp:txXfrm>
    </dsp:sp>
    <dsp:sp modelId="{865064D3-C492-CD47-8CF7-C3B88F8D4FB8}">
      <dsp:nvSpPr>
        <dsp:cNvPr id="0" name=""/>
        <dsp:cNvSpPr/>
      </dsp:nvSpPr>
      <dsp:spPr>
        <a:xfrm>
          <a:off x="1745573" y="715765"/>
          <a:ext cx="5708836" cy="5708836"/>
        </a:xfrm>
        <a:custGeom>
          <a:avLst/>
          <a:gdLst/>
          <a:ahLst/>
          <a:cxnLst/>
          <a:rect l="0" t="0" r="0" b="0"/>
          <a:pathLst>
            <a:path>
              <a:moveTo>
                <a:pt x="303029" y="4134309"/>
              </a:moveTo>
              <a:arcTo wR="2854418" hR="2854418" stAng="9201576"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730425-C02D-E243-8F00-C23EA456A064}">
      <dsp:nvSpPr>
        <dsp:cNvPr id="0" name=""/>
        <dsp:cNvSpPr/>
      </dsp:nvSpPr>
      <dsp:spPr>
        <a:xfrm>
          <a:off x="786940"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bg1"/>
              </a:solidFill>
              <a:latin typeface="Century Gothic" panose="020B0502020202020204" pitchFamily="34" charset="0"/>
            </a:rPr>
            <a:t>Mükemmellik</a:t>
          </a:r>
        </a:p>
      </dsp:txBody>
      <dsp:txXfrm>
        <a:off x="856641" y="2043901"/>
        <a:ext cx="2057273" cy="1288437"/>
      </dsp:txXfrm>
    </dsp:sp>
    <dsp:sp modelId="{CABC9E51-02E3-FC4B-AF1A-3CB64ABF994D}">
      <dsp:nvSpPr>
        <dsp:cNvPr id="0" name=""/>
        <dsp:cNvSpPr/>
      </dsp:nvSpPr>
      <dsp:spPr>
        <a:xfrm>
          <a:off x="1745573" y="715765"/>
          <a:ext cx="5708836" cy="5708836"/>
        </a:xfrm>
        <a:custGeom>
          <a:avLst/>
          <a:gdLst/>
          <a:ahLst/>
          <a:cxnLst/>
          <a:rect l="0" t="0" r="0" b="0"/>
          <a:pathLst>
            <a:path>
              <a:moveTo>
                <a:pt x="686373" y="997731"/>
              </a:moveTo>
              <a:arcTo wR="2854418" hR="2854418" stAng="13234580"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E216-C19E-8042-96BC-8331714FBE08}">
      <dsp:nvSpPr>
        <dsp:cNvPr id="0" name=""/>
        <dsp:cNvSpPr/>
      </dsp:nvSpPr>
      <dsp:spPr>
        <a:xfrm>
          <a:off x="3501654" y="1845"/>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a:t>
          </a:r>
        </a:p>
      </dsp:txBody>
      <dsp:txXfrm>
        <a:off x="3571355" y="71546"/>
        <a:ext cx="2057273" cy="1288437"/>
      </dsp:txXfrm>
    </dsp:sp>
    <dsp:sp modelId="{FE38FC8D-2CC0-AC4E-AE94-DAF4A547475F}">
      <dsp:nvSpPr>
        <dsp:cNvPr id="0" name=""/>
        <dsp:cNvSpPr/>
      </dsp:nvSpPr>
      <dsp:spPr>
        <a:xfrm>
          <a:off x="1745573" y="715765"/>
          <a:ext cx="5708836" cy="5708836"/>
        </a:xfrm>
        <a:custGeom>
          <a:avLst/>
          <a:gdLst/>
          <a:ahLst/>
          <a:cxnLst/>
          <a:rect l="0" t="0" r="0" b="0"/>
          <a:pathLst>
            <a:path>
              <a:moveTo>
                <a:pt x="4247463" y="363007"/>
              </a:moveTo>
              <a:arcTo wR="2854418" hR="2854418" stAng="17952676"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98114D-86F1-644A-BEA7-8E3F0AB8FC50}">
      <dsp:nvSpPr>
        <dsp:cNvPr id="0" name=""/>
        <dsp:cNvSpPr/>
      </dsp:nvSpPr>
      <dsp:spPr>
        <a:xfrm>
          <a:off x="6216367"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 Zinciri</a:t>
          </a:r>
        </a:p>
      </dsp:txBody>
      <dsp:txXfrm>
        <a:off x="6286068" y="2043901"/>
        <a:ext cx="2057273" cy="1288437"/>
      </dsp:txXfrm>
    </dsp:sp>
    <dsp:sp modelId="{1648A4E0-2689-4244-BF0B-4ADE7D24111C}">
      <dsp:nvSpPr>
        <dsp:cNvPr id="0" name=""/>
        <dsp:cNvSpPr/>
      </dsp:nvSpPr>
      <dsp:spPr>
        <a:xfrm>
          <a:off x="1745573" y="715765"/>
          <a:ext cx="5708836" cy="5708836"/>
        </a:xfrm>
        <a:custGeom>
          <a:avLst/>
          <a:gdLst/>
          <a:ahLst/>
          <a:cxnLst/>
          <a:rect l="0" t="0" r="0" b="0"/>
          <a:pathLst>
            <a:path>
              <a:moveTo>
                <a:pt x="5702012" y="3051681"/>
              </a:moveTo>
              <a:arcTo wR="2854418" hR="2854418" stAng="21837765"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84BEACC-6A8F-834F-9591-0ED01918E83E}">
      <dsp:nvSpPr>
        <dsp:cNvPr id="0" name=""/>
        <dsp:cNvSpPr/>
      </dsp:nvSpPr>
      <dsp:spPr>
        <a:xfrm>
          <a:off x="517943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Akış</a:t>
          </a:r>
        </a:p>
      </dsp:txBody>
      <dsp:txXfrm>
        <a:off x="5249140" y="5235238"/>
        <a:ext cx="2057273" cy="1288437"/>
      </dsp:txXfrm>
    </dsp:sp>
    <dsp:sp modelId="{6E9B1AEC-2F80-5040-B324-6B80B441DBB4}">
      <dsp:nvSpPr>
        <dsp:cNvPr id="0" name=""/>
        <dsp:cNvSpPr/>
      </dsp:nvSpPr>
      <dsp:spPr>
        <a:xfrm>
          <a:off x="1745573" y="715765"/>
          <a:ext cx="5708836" cy="5708836"/>
        </a:xfrm>
        <a:custGeom>
          <a:avLst/>
          <a:gdLst/>
          <a:ahLst/>
          <a:cxnLst/>
          <a:rect l="0" t="0" r="0" b="0"/>
          <a:pathLst>
            <a:path>
              <a:moveTo>
                <a:pt x="3205252" y="5687194"/>
              </a:moveTo>
              <a:arcTo wR="2854418" hR="2854418" stAng="4976398" swAng="84720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AB785E-CE08-A44F-BBA2-692EE474A271}">
      <dsp:nvSpPr>
        <dsp:cNvPr id="0" name=""/>
        <dsp:cNvSpPr/>
      </dsp:nvSpPr>
      <dsp:spPr>
        <a:xfrm>
          <a:off x="182386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Çekme</a:t>
          </a:r>
        </a:p>
      </dsp:txBody>
      <dsp:txXfrm>
        <a:off x="1893570" y="5235238"/>
        <a:ext cx="2057273" cy="1288437"/>
      </dsp:txXfrm>
    </dsp:sp>
    <dsp:sp modelId="{865064D3-C492-CD47-8CF7-C3B88F8D4FB8}">
      <dsp:nvSpPr>
        <dsp:cNvPr id="0" name=""/>
        <dsp:cNvSpPr/>
      </dsp:nvSpPr>
      <dsp:spPr>
        <a:xfrm>
          <a:off x="1745573" y="715765"/>
          <a:ext cx="5708836" cy="5708836"/>
        </a:xfrm>
        <a:custGeom>
          <a:avLst/>
          <a:gdLst/>
          <a:ahLst/>
          <a:cxnLst/>
          <a:rect l="0" t="0" r="0" b="0"/>
          <a:pathLst>
            <a:path>
              <a:moveTo>
                <a:pt x="303029" y="4134309"/>
              </a:moveTo>
              <a:arcTo wR="2854418" hR="2854418" stAng="9201576"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730425-C02D-E243-8F00-C23EA456A064}">
      <dsp:nvSpPr>
        <dsp:cNvPr id="0" name=""/>
        <dsp:cNvSpPr/>
      </dsp:nvSpPr>
      <dsp:spPr>
        <a:xfrm>
          <a:off x="786940"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bg1"/>
              </a:solidFill>
              <a:latin typeface="Century Gothic" panose="020B0502020202020204" pitchFamily="34" charset="0"/>
            </a:rPr>
            <a:t>Mükemmellik</a:t>
          </a:r>
        </a:p>
      </dsp:txBody>
      <dsp:txXfrm>
        <a:off x="856641" y="2043901"/>
        <a:ext cx="2057273" cy="1288437"/>
      </dsp:txXfrm>
    </dsp:sp>
    <dsp:sp modelId="{CABC9E51-02E3-FC4B-AF1A-3CB64ABF994D}">
      <dsp:nvSpPr>
        <dsp:cNvPr id="0" name=""/>
        <dsp:cNvSpPr/>
      </dsp:nvSpPr>
      <dsp:spPr>
        <a:xfrm>
          <a:off x="1745573" y="715765"/>
          <a:ext cx="5708836" cy="5708836"/>
        </a:xfrm>
        <a:custGeom>
          <a:avLst/>
          <a:gdLst/>
          <a:ahLst/>
          <a:cxnLst/>
          <a:rect l="0" t="0" r="0" b="0"/>
          <a:pathLst>
            <a:path>
              <a:moveTo>
                <a:pt x="686373" y="997731"/>
              </a:moveTo>
              <a:arcTo wR="2854418" hR="2854418" stAng="13234580"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E216-C19E-8042-96BC-8331714FBE08}">
      <dsp:nvSpPr>
        <dsp:cNvPr id="0" name=""/>
        <dsp:cNvSpPr/>
      </dsp:nvSpPr>
      <dsp:spPr>
        <a:xfrm>
          <a:off x="3501654" y="1845"/>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a:t>
          </a:r>
        </a:p>
      </dsp:txBody>
      <dsp:txXfrm>
        <a:off x="3571355" y="71546"/>
        <a:ext cx="2057273" cy="1288437"/>
      </dsp:txXfrm>
    </dsp:sp>
    <dsp:sp modelId="{FE38FC8D-2CC0-AC4E-AE94-DAF4A547475F}">
      <dsp:nvSpPr>
        <dsp:cNvPr id="0" name=""/>
        <dsp:cNvSpPr/>
      </dsp:nvSpPr>
      <dsp:spPr>
        <a:xfrm>
          <a:off x="1745573" y="715765"/>
          <a:ext cx="5708836" cy="5708836"/>
        </a:xfrm>
        <a:custGeom>
          <a:avLst/>
          <a:gdLst/>
          <a:ahLst/>
          <a:cxnLst/>
          <a:rect l="0" t="0" r="0" b="0"/>
          <a:pathLst>
            <a:path>
              <a:moveTo>
                <a:pt x="4247463" y="363007"/>
              </a:moveTo>
              <a:arcTo wR="2854418" hR="2854418" stAng="17952676"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98114D-86F1-644A-BEA7-8E3F0AB8FC50}">
      <dsp:nvSpPr>
        <dsp:cNvPr id="0" name=""/>
        <dsp:cNvSpPr/>
      </dsp:nvSpPr>
      <dsp:spPr>
        <a:xfrm>
          <a:off x="6216367"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 Zinciri</a:t>
          </a:r>
        </a:p>
      </dsp:txBody>
      <dsp:txXfrm>
        <a:off x="6286068" y="2043901"/>
        <a:ext cx="2057273" cy="1288437"/>
      </dsp:txXfrm>
    </dsp:sp>
    <dsp:sp modelId="{1648A4E0-2689-4244-BF0B-4ADE7D24111C}">
      <dsp:nvSpPr>
        <dsp:cNvPr id="0" name=""/>
        <dsp:cNvSpPr/>
      </dsp:nvSpPr>
      <dsp:spPr>
        <a:xfrm>
          <a:off x="1745573" y="715765"/>
          <a:ext cx="5708836" cy="5708836"/>
        </a:xfrm>
        <a:custGeom>
          <a:avLst/>
          <a:gdLst/>
          <a:ahLst/>
          <a:cxnLst/>
          <a:rect l="0" t="0" r="0" b="0"/>
          <a:pathLst>
            <a:path>
              <a:moveTo>
                <a:pt x="5702012" y="3051681"/>
              </a:moveTo>
              <a:arcTo wR="2854418" hR="2854418" stAng="21837765"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84BEACC-6A8F-834F-9591-0ED01918E83E}">
      <dsp:nvSpPr>
        <dsp:cNvPr id="0" name=""/>
        <dsp:cNvSpPr/>
      </dsp:nvSpPr>
      <dsp:spPr>
        <a:xfrm>
          <a:off x="517943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Akış</a:t>
          </a:r>
        </a:p>
      </dsp:txBody>
      <dsp:txXfrm>
        <a:off x="5249140" y="5235238"/>
        <a:ext cx="2057273" cy="1288437"/>
      </dsp:txXfrm>
    </dsp:sp>
    <dsp:sp modelId="{6E9B1AEC-2F80-5040-B324-6B80B441DBB4}">
      <dsp:nvSpPr>
        <dsp:cNvPr id="0" name=""/>
        <dsp:cNvSpPr/>
      </dsp:nvSpPr>
      <dsp:spPr>
        <a:xfrm>
          <a:off x="1745573" y="715765"/>
          <a:ext cx="5708836" cy="5708836"/>
        </a:xfrm>
        <a:custGeom>
          <a:avLst/>
          <a:gdLst/>
          <a:ahLst/>
          <a:cxnLst/>
          <a:rect l="0" t="0" r="0" b="0"/>
          <a:pathLst>
            <a:path>
              <a:moveTo>
                <a:pt x="3205252" y="5687194"/>
              </a:moveTo>
              <a:arcTo wR="2854418" hR="2854418" stAng="4976398" swAng="84720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AB785E-CE08-A44F-BBA2-692EE474A271}">
      <dsp:nvSpPr>
        <dsp:cNvPr id="0" name=""/>
        <dsp:cNvSpPr/>
      </dsp:nvSpPr>
      <dsp:spPr>
        <a:xfrm>
          <a:off x="182386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Çekme</a:t>
          </a:r>
        </a:p>
      </dsp:txBody>
      <dsp:txXfrm>
        <a:off x="1893570" y="5235238"/>
        <a:ext cx="2057273" cy="1288437"/>
      </dsp:txXfrm>
    </dsp:sp>
    <dsp:sp modelId="{865064D3-C492-CD47-8CF7-C3B88F8D4FB8}">
      <dsp:nvSpPr>
        <dsp:cNvPr id="0" name=""/>
        <dsp:cNvSpPr/>
      </dsp:nvSpPr>
      <dsp:spPr>
        <a:xfrm>
          <a:off x="1745573" y="715765"/>
          <a:ext cx="5708836" cy="5708836"/>
        </a:xfrm>
        <a:custGeom>
          <a:avLst/>
          <a:gdLst/>
          <a:ahLst/>
          <a:cxnLst/>
          <a:rect l="0" t="0" r="0" b="0"/>
          <a:pathLst>
            <a:path>
              <a:moveTo>
                <a:pt x="303029" y="4134309"/>
              </a:moveTo>
              <a:arcTo wR="2854418" hR="2854418" stAng="9201576"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730425-C02D-E243-8F00-C23EA456A064}">
      <dsp:nvSpPr>
        <dsp:cNvPr id="0" name=""/>
        <dsp:cNvSpPr/>
      </dsp:nvSpPr>
      <dsp:spPr>
        <a:xfrm>
          <a:off x="786940"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bg1"/>
              </a:solidFill>
              <a:latin typeface="Century Gothic" panose="020B0502020202020204" pitchFamily="34" charset="0"/>
            </a:rPr>
            <a:t>Mükemmellik</a:t>
          </a:r>
        </a:p>
      </dsp:txBody>
      <dsp:txXfrm>
        <a:off x="856641" y="2043901"/>
        <a:ext cx="2057273" cy="1288437"/>
      </dsp:txXfrm>
    </dsp:sp>
    <dsp:sp modelId="{CABC9E51-02E3-FC4B-AF1A-3CB64ABF994D}">
      <dsp:nvSpPr>
        <dsp:cNvPr id="0" name=""/>
        <dsp:cNvSpPr/>
      </dsp:nvSpPr>
      <dsp:spPr>
        <a:xfrm>
          <a:off x="1745573" y="715765"/>
          <a:ext cx="5708836" cy="5708836"/>
        </a:xfrm>
        <a:custGeom>
          <a:avLst/>
          <a:gdLst/>
          <a:ahLst/>
          <a:cxnLst/>
          <a:rect l="0" t="0" r="0" b="0"/>
          <a:pathLst>
            <a:path>
              <a:moveTo>
                <a:pt x="686373" y="997731"/>
              </a:moveTo>
              <a:arcTo wR="2854418" hR="2854418" stAng="13234580"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E216-C19E-8042-96BC-8331714FBE08}">
      <dsp:nvSpPr>
        <dsp:cNvPr id="0" name=""/>
        <dsp:cNvSpPr/>
      </dsp:nvSpPr>
      <dsp:spPr>
        <a:xfrm>
          <a:off x="3501654" y="1845"/>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a:t>
          </a:r>
        </a:p>
      </dsp:txBody>
      <dsp:txXfrm>
        <a:off x="3571355" y="71546"/>
        <a:ext cx="2057273" cy="1288437"/>
      </dsp:txXfrm>
    </dsp:sp>
    <dsp:sp modelId="{FE38FC8D-2CC0-AC4E-AE94-DAF4A547475F}">
      <dsp:nvSpPr>
        <dsp:cNvPr id="0" name=""/>
        <dsp:cNvSpPr/>
      </dsp:nvSpPr>
      <dsp:spPr>
        <a:xfrm>
          <a:off x="1745573" y="715765"/>
          <a:ext cx="5708836" cy="5708836"/>
        </a:xfrm>
        <a:custGeom>
          <a:avLst/>
          <a:gdLst/>
          <a:ahLst/>
          <a:cxnLst/>
          <a:rect l="0" t="0" r="0" b="0"/>
          <a:pathLst>
            <a:path>
              <a:moveTo>
                <a:pt x="4247463" y="363007"/>
              </a:moveTo>
              <a:arcTo wR="2854418" hR="2854418" stAng="17952676"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98114D-86F1-644A-BEA7-8E3F0AB8FC50}">
      <dsp:nvSpPr>
        <dsp:cNvPr id="0" name=""/>
        <dsp:cNvSpPr/>
      </dsp:nvSpPr>
      <dsp:spPr>
        <a:xfrm>
          <a:off x="6216367"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 Zinciri</a:t>
          </a:r>
        </a:p>
      </dsp:txBody>
      <dsp:txXfrm>
        <a:off x="6286068" y="2043901"/>
        <a:ext cx="2057273" cy="1288437"/>
      </dsp:txXfrm>
    </dsp:sp>
    <dsp:sp modelId="{1648A4E0-2689-4244-BF0B-4ADE7D24111C}">
      <dsp:nvSpPr>
        <dsp:cNvPr id="0" name=""/>
        <dsp:cNvSpPr/>
      </dsp:nvSpPr>
      <dsp:spPr>
        <a:xfrm>
          <a:off x="1745573" y="715765"/>
          <a:ext cx="5708836" cy="5708836"/>
        </a:xfrm>
        <a:custGeom>
          <a:avLst/>
          <a:gdLst/>
          <a:ahLst/>
          <a:cxnLst/>
          <a:rect l="0" t="0" r="0" b="0"/>
          <a:pathLst>
            <a:path>
              <a:moveTo>
                <a:pt x="5702012" y="3051681"/>
              </a:moveTo>
              <a:arcTo wR="2854418" hR="2854418" stAng="21837765"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84BEACC-6A8F-834F-9591-0ED01918E83E}">
      <dsp:nvSpPr>
        <dsp:cNvPr id="0" name=""/>
        <dsp:cNvSpPr/>
      </dsp:nvSpPr>
      <dsp:spPr>
        <a:xfrm>
          <a:off x="517943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Akış</a:t>
          </a:r>
        </a:p>
      </dsp:txBody>
      <dsp:txXfrm>
        <a:off x="5249140" y="5235238"/>
        <a:ext cx="2057273" cy="1288437"/>
      </dsp:txXfrm>
    </dsp:sp>
    <dsp:sp modelId="{6E9B1AEC-2F80-5040-B324-6B80B441DBB4}">
      <dsp:nvSpPr>
        <dsp:cNvPr id="0" name=""/>
        <dsp:cNvSpPr/>
      </dsp:nvSpPr>
      <dsp:spPr>
        <a:xfrm>
          <a:off x="1745573" y="715765"/>
          <a:ext cx="5708836" cy="5708836"/>
        </a:xfrm>
        <a:custGeom>
          <a:avLst/>
          <a:gdLst/>
          <a:ahLst/>
          <a:cxnLst/>
          <a:rect l="0" t="0" r="0" b="0"/>
          <a:pathLst>
            <a:path>
              <a:moveTo>
                <a:pt x="3205252" y="5687194"/>
              </a:moveTo>
              <a:arcTo wR="2854418" hR="2854418" stAng="4976398" swAng="84720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AB785E-CE08-A44F-BBA2-692EE474A271}">
      <dsp:nvSpPr>
        <dsp:cNvPr id="0" name=""/>
        <dsp:cNvSpPr/>
      </dsp:nvSpPr>
      <dsp:spPr>
        <a:xfrm>
          <a:off x="182386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Çekme</a:t>
          </a:r>
        </a:p>
      </dsp:txBody>
      <dsp:txXfrm>
        <a:off x="1893570" y="5235238"/>
        <a:ext cx="2057273" cy="1288437"/>
      </dsp:txXfrm>
    </dsp:sp>
    <dsp:sp modelId="{865064D3-C492-CD47-8CF7-C3B88F8D4FB8}">
      <dsp:nvSpPr>
        <dsp:cNvPr id="0" name=""/>
        <dsp:cNvSpPr/>
      </dsp:nvSpPr>
      <dsp:spPr>
        <a:xfrm>
          <a:off x="1745573" y="715765"/>
          <a:ext cx="5708836" cy="5708836"/>
        </a:xfrm>
        <a:custGeom>
          <a:avLst/>
          <a:gdLst/>
          <a:ahLst/>
          <a:cxnLst/>
          <a:rect l="0" t="0" r="0" b="0"/>
          <a:pathLst>
            <a:path>
              <a:moveTo>
                <a:pt x="303029" y="4134309"/>
              </a:moveTo>
              <a:arcTo wR="2854418" hR="2854418" stAng="9201576"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730425-C02D-E243-8F00-C23EA456A064}">
      <dsp:nvSpPr>
        <dsp:cNvPr id="0" name=""/>
        <dsp:cNvSpPr/>
      </dsp:nvSpPr>
      <dsp:spPr>
        <a:xfrm>
          <a:off x="786940"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bg1"/>
              </a:solidFill>
              <a:latin typeface="Century Gothic" panose="020B0502020202020204" pitchFamily="34" charset="0"/>
            </a:rPr>
            <a:t>Mükemmellik</a:t>
          </a:r>
        </a:p>
      </dsp:txBody>
      <dsp:txXfrm>
        <a:off x="856641" y="2043901"/>
        <a:ext cx="2057273" cy="1288437"/>
      </dsp:txXfrm>
    </dsp:sp>
    <dsp:sp modelId="{CABC9E51-02E3-FC4B-AF1A-3CB64ABF994D}">
      <dsp:nvSpPr>
        <dsp:cNvPr id="0" name=""/>
        <dsp:cNvSpPr/>
      </dsp:nvSpPr>
      <dsp:spPr>
        <a:xfrm>
          <a:off x="1745573" y="715765"/>
          <a:ext cx="5708836" cy="5708836"/>
        </a:xfrm>
        <a:custGeom>
          <a:avLst/>
          <a:gdLst/>
          <a:ahLst/>
          <a:cxnLst/>
          <a:rect l="0" t="0" r="0" b="0"/>
          <a:pathLst>
            <a:path>
              <a:moveTo>
                <a:pt x="686373" y="997731"/>
              </a:moveTo>
              <a:arcTo wR="2854418" hR="2854418" stAng="13234580"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E216-C19E-8042-96BC-8331714FBE08}">
      <dsp:nvSpPr>
        <dsp:cNvPr id="0" name=""/>
        <dsp:cNvSpPr/>
      </dsp:nvSpPr>
      <dsp:spPr>
        <a:xfrm>
          <a:off x="3501654" y="1845"/>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a:t>
          </a:r>
        </a:p>
      </dsp:txBody>
      <dsp:txXfrm>
        <a:off x="3571355" y="71546"/>
        <a:ext cx="2057273" cy="1288437"/>
      </dsp:txXfrm>
    </dsp:sp>
    <dsp:sp modelId="{FE38FC8D-2CC0-AC4E-AE94-DAF4A547475F}">
      <dsp:nvSpPr>
        <dsp:cNvPr id="0" name=""/>
        <dsp:cNvSpPr/>
      </dsp:nvSpPr>
      <dsp:spPr>
        <a:xfrm>
          <a:off x="1745573" y="715765"/>
          <a:ext cx="5708836" cy="5708836"/>
        </a:xfrm>
        <a:custGeom>
          <a:avLst/>
          <a:gdLst/>
          <a:ahLst/>
          <a:cxnLst/>
          <a:rect l="0" t="0" r="0" b="0"/>
          <a:pathLst>
            <a:path>
              <a:moveTo>
                <a:pt x="4247463" y="363007"/>
              </a:moveTo>
              <a:arcTo wR="2854418" hR="2854418" stAng="17952676"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98114D-86F1-644A-BEA7-8E3F0AB8FC50}">
      <dsp:nvSpPr>
        <dsp:cNvPr id="0" name=""/>
        <dsp:cNvSpPr/>
      </dsp:nvSpPr>
      <dsp:spPr>
        <a:xfrm>
          <a:off x="6216367"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 Zinciri</a:t>
          </a:r>
        </a:p>
      </dsp:txBody>
      <dsp:txXfrm>
        <a:off x="6286068" y="2043901"/>
        <a:ext cx="2057273" cy="1288437"/>
      </dsp:txXfrm>
    </dsp:sp>
    <dsp:sp modelId="{1648A4E0-2689-4244-BF0B-4ADE7D24111C}">
      <dsp:nvSpPr>
        <dsp:cNvPr id="0" name=""/>
        <dsp:cNvSpPr/>
      </dsp:nvSpPr>
      <dsp:spPr>
        <a:xfrm>
          <a:off x="1745573" y="715765"/>
          <a:ext cx="5708836" cy="5708836"/>
        </a:xfrm>
        <a:custGeom>
          <a:avLst/>
          <a:gdLst/>
          <a:ahLst/>
          <a:cxnLst/>
          <a:rect l="0" t="0" r="0" b="0"/>
          <a:pathLst>
            <a:path>
              <a:moveTo>
                <a:pt x="5702012" y="3051681"/>
              </a:moveTo>
              <a:arcTo wR="2854418" hR="2854418" stAng="21837765"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84BEACC-6A8F-834F-9591-0ED01918E83E}">
      <dsp:nvSpPr>
        <dsp:cNvPr id="0" name=""/>
        <dsp:cNvSpPr/>
      </dsp:nvSpPr>
      <dsp:spPr>
        <a:xfrm>
          <a:off x="517943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Akış</a:t>
          </a:r>
        </a:p>
      </dsp:txBody>
      <dsp:txXfrm>
        <a:off x="5249140" y="5235238"/>
        <a:ext cx="2057273" cy="1288437"/>
      </dsp:txXfrm>
    </dsp:sp>
    <dsp:sp modelId="{6E9B1AEC-2F80-5040-B324-6B80B441DBB4}">
      <dsp:nvSpPr>
        <dsp:cNvPr id="0" name=""/>
        <dsp:cNvSpPr/>
      </dsp:nvSpPr>
      <dsp:spPr>
        <a:xfrm>
          <a:off x="1745573" y="715765"/>
          <a:ext cx="5708836" cy="5708836"/>
        </a:xfrm>
        <a:custGeom>
          <a:avLst/>
          <a:gdLst/>
          <a:ahLst/>
          <a:cxnLst/>
          <a:rect l="0" t="0" r="0" b="0"/>
          <a:pathLst>
            <a:path>
              <a:moveTo>
                <a:pt x="3205252" y="5687194"/>
              </a:moveTo>
              <a:arcTo wR="2854418" hR="2854418" stAng="4976398" swAng="84720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AB785E-CE08-A44F-BBA2-692EE474A271}">
      <dsp:nvSpPr>
        <dsp:cNvPr id="0" name=""/>
        <dsp:cNvSpPr/>
      </dsp:nvSpPr>
      <dsp:spPr>
        <a:xfrm>
          <a:off x="182386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Çekme</a:t>
          </a:r>
        </a:p>
      </dsp:txBody>
      <dsp:txXfrm>
        <a:off x="1893570" y="5235238"/>
        <a:ext cx="2057273" cy="1288437"/>
      </dsp:txXfrm>
    </dsp:sp>
    <dsp:sp modelId="{865064D3-C492-CD47-8CF7-C3B88F8D4FB8}">
      <dsp:nvSpPr>
        <dsp:cNvPr id="0" name=""/>
        <dsp:cNvSpPr/>
      </dsp:nvSpPr>
      <dsp:spPr>
        <a:xfrm>
          <a:off x="1745573" y="715765"/>
          <a:ext cx="5708836" cy="5708836"/>
        </a:xfrm>
        <a:custGeom>
          <a:avLst/>
          <a:gdLst/>
          <a:ahLst/>
          <a:cxnLst/>
          <a:rect l="0" t="0" r="0" b="0"/>
          <a:pathLst>
            <a:path>
              <a:moveTo>
                <a:pt x="303029" y="4134309"/>
              </a:moveTo>
              <a:arcTo wR="2854418" hR="2854418" stAng="9201576"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730425-C02D-E243-8F00-C23EA456A064}">
      <dsp:nvSpPr>
        <dsp:cNvPr id="0" name=""/>
        <dsp:cNvSpPr/>
      </dsp:nvSpPr>
      <dsp:spPr>
        <a:xfrm>
          <a:off x="786940"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bg1"/>
              </a:solidFill>
              <a:latin typeface="Century Gothic" panose="020B0502020202020204" pitchFamily="34" charset="0"/>
            </a:rPr>
            <a:t>Mükemmellik</a:t>
          </a:r>
        </a:p>
      </dsp:txBody>
      <dsp:txXfrm>
        <a:off x="856641" y="2043901"/>
        <a:ext cx="2057273" cy="1288437"/>
      </dsp:txXfrm>
    </dsp:sp>
    <dsp:sp modelId="{CABC9E51-02E3-FC4B-AF1A-3CB64ABF994D}">
      <dsp:nvSpPr>
        <dsp:cNvPr id="0" name=""/>
        <dsp:cNvSpPr/>
      </dsp:nvSpPr>
      <dsp:spPr>
        <a:xfrm>
          <a:off x="1745573" y="715765"/>
          <a:ext cx="5708836" cy="5708836"/>
        </a:xfrm>
        <a:custGeom>
          <a:avLst/>
          <a:gdLst/>
          <a:ahLst/>
          <a:cxnLst/>
          <a:rect l="0" t="0" r="0" b="0"/>
          <a:pathLst>
            <a:path>
              <a:moveTo>
                <a:pt x="686373" y="997731"/>
              </a:moveTo>
              <a:arcTo wR="2854418" hR="2854418" stAng="13234580"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4E216-C19E-8042-96BC-8331714FBE08}">
      <dsp:nvSpPr>
        <dsp:cNvPr id="0" name=""/>
        <dsp:cNvSpPr/>
      </dsp:nvSpPr>
      <dsp:spPr>
        <a:xfrm>
          <a:off x="3501654" y="1845"/>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a:t>
          </a:r>
        </a:p>
      </dsp:txBody>
      <dsp:txXfrm>
        <a:off x="3571355" y="71546"/>
        <a:ext cx="2057273" cy="1288437"/>
      </dsp:txXfrm>
    </dsp:sp>
    <dsp:sp modelId="{FE38FC8D-2CC0-AC4E-AE94-DAF4A547475F}">
      <dsp:nvSpPr>
        <dsp:cNvPr id="0" name=""/>
        <dsp:cNvSpPr/>
      </dsp:nvSpPr>
      <dsp:spPr>
        <a:xfrm>
          <a:off x="1745573" y="715765"/>
          <a:ext cx="5708836" cy="5708836"/>
        </a:xfrm>
        <a:custGeom>
          <a:avLst/>
          <a:gdLst/>
          <a:ahLst/>
          <a:cxnLst/>
          <a:rect l="0" t="0" r="0" b="0"/>
          <a:pathLst>
            <a:path>
              <a:moveTo>
                <a:pt x="4247463" y="363007"/>
              </a:moveTo>
              <a:arcTo wR="2854418" hR="2854418" stAng="17952676"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C98114D-86F1-644A-BEA7-8E3F0AB8FC50}">
      <dsp:nvSpPr>
        <dsp:cNvPr id="0" name=""/>
        <dsp:cNvSpPr/>
      </dsp:nvSpPr>
      <dsp:spPr>
        <a:xfrm>
          <a:off x="6216367"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Değer Zinciri</a:t>
          </a:r>
        </a:p>
      </dsp:txBody>
      <dsp:txXfrm>
        <a:off x="6286068" y="2043901"/>
        <a:ext cx="2057273" cy="1288437"/>
      </dsp:txXfrm>
    </dsp:sp>
    <dsp:sp modelId="{1648A4E0-2689-4244-BF0B-4ADE7D24111C}">
      <dsp:nvSpPr>
        <dsp:cNvPr id="0" name=""/>
        <dsp:cNvSpPr/>
      </dsp:nvSpPr>
      <dsp:spPr>
        <a:xfrm>
          <a:off x="1745573" y="715765"/>
          <a:ext cx="5708836" cy="5708836"/>
        </a:xfrm>
        <a:custGeom>
          <a:avLst/>
          <a:gdLst/>
          <a:ahLst/>
          <a:cxnLst/>
          <a:rect l="0" t="0" r="0" b="0"/>
          <a:pathLst>
            <a:path>
              <a:moveTo>
                <a:pt x="5702012" y="3051681"/>
              </a:moveTo>
              <a:arcTo wR="2854418" hR="2854418" stAng="21837765"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84BEACC-6A8F-834F-9591-0ED01918E83E}">
      <dsp:nvSpPr>
        <dsp:cNvPr id="0" name=""/>
        <dsp:cNvSpPr/>
      </dsp:nvSpPr>
      <dsp:spPr>
        <a:xfrm>
          <a:off x="517943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Akış</a:t>
          </a:r>
        </a:p>
      </dsp:txBody>
      <dsp:txXfrm>
        <a:off x="5249140" y="5235238"/>
        <a:ext cx="2057273" cy="1288437"/>
      </dsp:txXfrm>
    </dsp:sp>
    <dsp:sp modelId="{6E9B1AEC-2F80-5040-B324-6B80B441DBB4}">
      <dsp:nvSpPr>
        <dsp:cNvPr id="0" name=""/>
        <dsp:cNvSpPr/>
      </dsp:nvSpPr>
      <dsp:spPr>
        <a:xfrm>
          <a:off x="1745573" y="715765"/>
          <a:ext cx="5708836" cy="5708836"/>
        </a:xfrm>
        <a:custGeom>
          <a:avLst/>
          <a:gdLst/>
          <a:ahLst/>
          <a:cxnLst/>
          <a:rect l="0" t="0" r="0" b="0"/>
          <a:pathLst>
            <a:path>
              <a:moveTo>
                <a:pt x="3205252" y="5687194"/>
              </a:moveTo>
              <a:arcTo wR="2854418" hR="2854418" stAng="4976398" swAng="84720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AB785E-CE08-A44F-BBA2-692EE474A271}">
      <dsp:nvSpPr>
        <dsp:cNvPr id="0" name=""/>
        <dsp:cNvSpPr/>
      </dsp:nvSpPr>
      <dsp:spPr>
        <a:xfrm>
          <a:off x="1823869" y="5165537"/>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latin typeface="Century Gothic" panose="020B0502020202020204" pitchFamily="34" charset="0"/>
            </a:rPr>
            <a:t>Çekme</a:t>
          </a:r>
        </a:p>
      </dsp:txBody>
      <dsp:txXfrm>
        <a:off x="1893570" y="5235238"/>
        <a:ext cx="2057273" cy="1288437"/>
      </dsp:txXfrm>
    </dsp:sp>
    <dsp:sp modelId="{865064D3-C492-CD47-8CF7-C3B88F8D4FB8}">
      <dsp:nvSpPr>
        <dsp:cNvPr id="0" name=""/>
        <dsp:cNvSpPr/>
      </dsp:nvSpPr>
      <dsp:spPr>
        <a:xfrm>
          <a:off x="1745573" y="715765"/>
          <a:ext cx="5708836" cy="5708836"/>
        </a:xfrm>
        <a:custGeom>
          <a:avLst/>
          <a:gdLst/>
          <a:ahLst/>
          <a:cxnLst/>
          <a:rect l="0" t="0" r="0" b="0"/>
          <a:pathLst>
            <a:path>
              <a:moveTo>
                <a:pt x="303029" y="4134309"/>
              </a:moveTo>
              <a:arcTo wR="2854418" hR="2854418" stAng="9201576" swAng="1360659"/>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730425-C02D-E243-8F00-C23EA456A064}">
      <dsp:nvSpPr>
        <dsp:cNvPr id="0" name=""/>
        <dsp:cNvSpPr/>
      </dsp:nvSpPr>
      <dsp:spPr>
        <a:xfrm>
          <a:off x="786940" y="1974200"/>
          <a:ext cx="2196675" cy="1427839"/>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bg1"/>
              </a:solidFill>
              <a:latin typeface="Century Gothic" panose="020B0502020202020204" pitchFamily="34" charset="0"/>
            </a:rPr>
            <a:t>Mükemmellik</a:t>
          </a:r>
        </a:p>
      </dsp:txBody>
      <dsp:txXfrm>
        <a:off x="856641" y="2043901"/>
        <a:ext cx="2057273" cy="1288437"/>
      </dsp:txXfrm>
    </dsp:sp>
    <dsp:sp modelId="{CABC9E51-02E3-FC4B-AF1A-3CB64ABF994D}">
      <dsp:nvSpPr>
        <dsp:cNvPr id="0" name=""/>
        <dsp:cNvSpPr/>
      </dsp:nvSpPr>
      <dsp:spPr>
        <a:xfrm>
          <a:off x="1745573" y="715765"/>
          <a:ext cx="5708836" cy="5708836"/>
        </a:xfrm>
        <a:custGeom>
          <a:avLst/>
          <a:gdLst/>
          <a:ahLst/>
          <a:cxnLst/>
          <a:rect l="0" t="0" r="0" b="0"/>
          <a:pathLst>
            <a:path>
              <a:moveTo>
                <a:pt x="686373" y="997731"/>
              </a:moveTo>
              <a:arcTo wR="2854418" hR="2854418" stAng="13234580" swAng="121274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0.5574</cdr:x>
      <cdr:y>0.02667</cdr:y>
    </cdr:from>
    <cdr:to>
      <cdr:x>0.73254</cdr:x>
      <cdr:y>0.09436</cdr:y>
    </cdr:to>
    <cdr:sp macro="" textlink="">
      <cdr:nvSpPr>
        <cdr:cNvPr id="2" name="Metin kutusu 1">
          <a:extLst xmlns:a="http://schemas.openxmlformats.org/drawingml/2006/main">
            <a:ext uri="{FF2B5EF4-FFF2-40B4-BE49-F238E27FC236}">
              <a16:creationId xmlns:a16="http://schemas.microsoft.com/office/drawing/2014/main" id="{BE90E0D5-DE7A-272F-9059-DFD1C4824D8D}"/>
            </a:ext>
          </a:extLst>
        </cdr:cNvPr>
        <cdr:cNvSpPr txBox="1"/>
      </cdr:nvSpPr>
      <cdr:spPr>
        <a:xfrm xmlns:a="http://schemas.openxmlformats.org/drawingml/2006/main">
          <a:off x="6625883" y="182879"/>
          <a:ext cx="2082018" cy="4642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0.76331</cdr:x>
      <cdr:y>0.76513</cdr:y>
    </cdr:from>
    <cdr:to>
      <cdr:x>0.98462</cdr:x>
      <cdr:y>0.84923</cdr:y>
    </cdr:to>
    <cdr:sp macro="" textlink="">
      <cdr:nvSpPr>
        <cdr:cNvPr id="3" name="Metin kutusu 2">
          <a:extLst xmlns:a="http://schemas.openxmlformats.org/drawingml/2006/main">
            <a:ext uri="{FF2B5EF4-FFF2-40B4-BE49-F238E27FC236}">
              <a16:creationId xmlns:a16="http://schemas.microsoft.com/office/drawing/2014/main" id="{20FAD831-E0E8-EBE1-5734-5D3FD26DB058}"/>
            </a:ext>
          </a:extLst>
        </cdr:cNvPr>
        <cdr:cNvSpPr txBox="1"/>
      </cdr:nvSpPr>
      <cdr:spPr>
        <a:xfrm xmlns:a="http://schemas.openxmlformats.org/drawingml/2006/main">
          <a:off x="9073662" y="5247249"/>
          <a:ext cx="2630658" cy="576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0.66667</cdr:x>
      <cdr:y>0.74474</cdr:y>
    </cdr:from>
    <cdr:to>
      <cdr:x>0.89055</cdr:x>
      <cdr:y>0.86525</cdr:y>
    </cdr:to>
    <cdr:sp macro="" textlink="">
      <cdr:nvSpPr>
        <cdr:cNvPr id="4" name="Metin kutusu 3">
          <a:extLst xmlns:a="http://schemas.openxmlformats.org/drawingml/2006/main">
            <a:ext uri="{FF2B5EF4-FFF2-40B4-BE49-F238E27FC236}">
              <a16:creationId xmlns:a16="http://schemas.microsoft.com/office/drawing/2014/main" id="{BA41693E-924A-58E8-09CB-87B691830A36}"/>
            </a:ext>
          </a:extLst>
        </cdr:cNvPr>
        <cdr:cNvSpPr txBox="1"/>
      </cdr:nvSpPr>
      <cdr:spPr>
        <a:xfrm xmlns:a="http://schemas.openxmlformats.org/drawingml/2006/main">
          <a:off x="7389398" y="4614389"/>
          <a:ext cx="2481489" cy="7466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tr-TR" sz="2800" b="1" dirty="0">
              <a:solidFill>
                <a:schemeClr val="tx1"/>
              </a:solidFill>
              <a:latin typeface="Century Gothic" panose="020B0502020202020204" pitchFamily="34" charset="0"/>
            </a:rPr>
            <a:t>Kayıp</a:t>
          </a:r>
        </a:p>
      </cdr:txBody>
    </cdr:sp>
  </cdr:relSizeAnchor>
  <cdr:relSizeAnchor xmlns:cdr="http://schemas.openxmlformats.org/drawingml/2006/chartDrawing">
    <cdr:from>
      <cdr:x>0.5</cdr:x>
      <cdr:y>0.05095</cdr:y>
    </cdr:from>
    <cdr:to>
      <cdr:x>0.55804</cdr:x>
      <cdr:y>0.13715</cdr:y>
    </cdr:to>
    <cdr:sp macro="" textlink="">
      <cdr:nvSpPr>
        <cdr:cNvPr id="5" name="Metin kutusu 4">
          <a:extLst xmlns:a="http://schemas.openxmlformats.org/drawingml/2006/main">
            <a:ext uri="{FF2B5EF4-FFF2-40B4-BE49-F238E27FC236}">
              <a16:creationId xmlns:a16="http://schemas.microsoft.com/office/drawing/2014/main" id="{BF542807-B7D6-BFA2-F9B8-7068BAF88836}"/>
            </a:ext>
          </a:extLst>
        </cdr:cNvPr>
        <cdr:cNvSpPr txBox="1"/>
      </cdr:nvSpPr>
      <cdr:spPr>
        <a:xfrm xmlns:a="http://schemas.openxmlformats.org/drawingml/2006/main" flipH="1">
          <a:off x="5655216" y="309306"/>
          <a:ext cx="656490" cy="523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0.50539</cdr:x>
      <cdr:y>0.04594</cdr:y>
    </cdr:from>
    <cdr:to>
      <cdr:x>0.58504</cdr:x>
      <cdr:y>0.26003</cdr:y>
    </cdr:to>
    <cdr:sp macro="" textlink="">
      <cdr:nvSpPr>
        <cdr:cNvPr id="6" name="Metin kutusu 5">
          <a:extLst xmlns:a="http://schemas.openxmlformats.org/drawingml/2006/main">
            <a:ext uri="{FF2B5EF4-FFF2-40B4-BE49-F238E27FC236}">
              <a16:creationId xmlns:a16="http://schemas.microsoft.com/office/drawing/2014/main" id="{39C88409-96D8-BCBA-53FD-9887EE97FADB}"/>
            </a:ext>
          </a:extLst>
        </cdr:cNvPr>
        <cdr:cNvSpPr txBox="1"/>
      </cdr:nvSpPr>
      <cdr:spPr>
        <a:xfrm xmlns:a="http://schemas.openxmlformats.org/drawingml/2006/main">
          <a:off x="5601729" y="284656"/>
          <a:ext cx="882841" cy="13264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800" dirty="0">
              <a:solidFill>
                <a:schemeClr val="bg1"/>
              </a:solidFill>
              <a:latin typeface="Century Gothic" panose="020B0502020202020204" pitchFamily="34" charset="0"/>
            </a:rPr>
            <a:t>%5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057BB-A49F-A44A-B2E3-7B930AE94B77}" type="datetimeFigureOut">
              <a:rPr lang="tr-TR" smtClean="0"/>
              <a:t>16.01.2024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D9BE-D2E1-D44A-8BD5-44BA90E71F6A}" type="slidenum">
              <a:rPr lang="tr-TR" smtClean="0"/>
              <a:t>‹#›</a:t>
            </a:fld>
            <a:endParaRPr lang="tr-TR"/>
          </a:p>
        </p:txBody>
      </p:sp>
    </p:spTree>
    <p:extLst>
      <p:ext uri="{BB962C8B-B14F-4D97-AF65-F5344CB8AC3E}">
        <p14:creationId xmlns:p14="http://schemas.microsoft.com/office/powerpoint/2010/main" val="193844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a:t>
            </a:fld>
            <a:endParaRPr lang="tr-TR"/>
          </a:p>
        </p:txBody>
      </p:sp>
    </p:spTree>
    <p:extLst>
      <p:ext uri="{BB962C8B-B14F-4D97-AF65-F5344CB8AC3E}">
        <p14:creationId xmlns:p14="http://schemas.microsoft.com/office/powerpoint/2010/main" val="402690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19</a:t>
            </a:fld>
            <a:endParaRPr lang="tr-TR"/>
          </a:p>
        </p:txBody>
      </p:sp>
    </p:spTree>
    <p:extLst>
      <p:ext uri="{BB962C8B-B14F-4D97-AF65-F5344CB8AC3E}">
        <p14:creationId xmlns:p14="http://schemas.microsoft.com/office/powerpoint/2010/main" val="402407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20</a:t>
            </a:fld>
            <a:endParaRPr lang="tr-TR"/>
          </a:p>
        </p:txBody>
      </p:sp>
    </p:spTree>
    <p:extLst>
      <p:ext uri="{BB962C8B-B14F-4D97-AF65-F5344CB8AC3E}">
        <p14:creationId xmlns:p14="http://schemas.microsoft.com/office/powerpoint/2010/main" val="196580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21</a:t>
            </a:fld>
            <a:endParaRPr lang="tr-TR"/>
          </a:p>
        </p:txBody>
      </p:sp>
    </p:spTree>
    <p:extLst>
      <p:ext uri="{BB962C8B-B14F-4D97-AF65-F5344CB8AC3E}">
        <p14:creationId xmlns:p14="http://schemas.microsoft.com/office/powerpoint/2010/main" val="291832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22</a:t>
            </a:fld>
            <a:endParaRPr lang="tr-TR"/>
          </a:p>
        </p:txBody>
      </p:sp>
    </p:spTree>
    <p:extLst>
      <p:ext uri="{BB962C8B-B14F-4D97-AF65-F5344CB8AC3E}">
        <p14:creationId xmlns:p14="http://schemas.microsoft.com/office/powerpoint/2010/main" val="396018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23</a:t>
            </a:fld>
            <a:endParaRPr lang="tr-TR"/>
          </a:p>
        </p:txBody>
      </p:sp>
    </p:spTree>
    <p:extLst>
      <p:ext uri="{BB962C8B-B14F-4D97-AF65-F5344CB8AC3E}">
        <p14:creationId xmlns:p14="http://schemas.microsoft.com/office/powerpoint/2010/main" val="408146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24</a:t>
            </a:fld>
            <a:endParaRPr lang="tr-TR"/>
          </a:p>
        </p:txBody>
      </p:sp>
    </p:spTree>
    <p:extLst>
      <p:ext uri="{BB962C8B-B14F-4D97-AF65-F5344CB8AC3E}">
        <p14:creationId xmlns:p14="http://schemas.microsoft.com/office/powerpoint/2010/main" val="112665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25</a:t>
            </a:fld>
            <a:endParaRPr lang="tr-TR"/>
          </a:p>
        </p:txBody>
      </p:sp>
    </p:spTree>
    <p:extLst>
      <p:ext uri="{BB962C8B-B14F-4D97-AF65-F5344CB8AC3E}">
        <p14:creationId xmlns:p14="http://schemas.microsoft.com/office/powerpoint/2010/main" val="70674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50000"/>
              </a:lnSpc>
              <a:buNone/>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26</a:t>
            </a:fld>
            <a:endParaRPr lang="tr-TR"/>
          </a:p>
        </p:txBody>
      </p:sp>
    </p:spTree>
    <p:extLst>
      <p:ext uri="{BB962C8B-B14F-4D97-AF65-F5344CB8AC3E}">
        <p14:creationId xmlns:p14="http://schemas.microsoft.com/office/powerpoint/2010/main" val="409186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27</a:t>
            </a:fld>
            <a:endParaRPr lang="tr-TR"/>
          </a:p>
        </p:txBody>
      </p:sp>
    </p:spTree>
    <p:extLst>
      <p:ext uri="{BB962C8B-B14F-4D97-AF65-F5344CB8AC3E}">
        <p14:creationId xmlns:p14="http://schemas.microsoft.com/office/powerpoint/2010/main" val="460709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28</a:t>
            </a:fld>
            <a:endParaRPr lang="tr-TR"/>
          </a:p>
        </p:txBody>
      </p:sp>
    </p:spTree>
    <p:extLst>
      <p:ext uri="{BB962C8B-B14F-4D97-AF65-F5344CB8AC3E}">
        <p14:creationId xmlns:p14="http://schemas.microsoft.com/office/powerpoint/2010/main" val="68835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solidFill>
                <a:schemeClr val="tx1"/>
              </a:solidFill>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5</a:t>
            </a:fld>
            <a:endParaRPr lang="tr-TR"/>
          </a:p>
        </p:txBody>
      </p:sp>
    </p:spTree>
    <p:extLst>
      <p:ext uri="{BB962C8B-B14F-4D97-AF65-F5344CB8AC3E}">
        <p14:creationId xmlns:p14="http://schemas.microsoft.com/office/powerpoint/2010/main" val="253946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29</a:t>
            </a:fld>
            <a:endParaRPr lang="tr-TR"/>
          </a:p>
        </p:txBody>
      </p:sp>
    </p:spTree>
    <p:extLst>
      <p:ext uri="{BB962C8B-B14F-4D97-AF65-F5344CB8AC3E}">
        <p14:creationId xmlns:p14="http://schemas.microsoft.com/office/powerpoint/2010/main" val="36297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30</a:t>
            </a:fld>
            <a:endParaRPr lang="tr-TR"/>
          </a:p>
        </p:txBody>
      </p:sp>
    </p:spTree>
    <p:extLst>
      <p:ext uri="{BB962C8B-B14F-4D97-AF65-F5344CB8AC3E}">
        <p14:creationId xmlns:p14="http://schemas.microsoft.com/office/powerpoint/2010/main" val="227269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31</a:t>
            </a:fld>
            <a:endParaRPr lang="tr-TR"/>
          </a:p>
        </p:txBody>
      </p:sp>
    </p:spTree>
    <p:extLst>
      <p:ext uri="{BB962C8B-B14F-4D97-AF65-F5344CB8AC3E}">
        <p14:creationId xmlns:p14="http://schemas.microsoft.com/office/powerpoint/2010/main" val="279523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32</a:t>
            </a:fld>
            <a:endParaRPr lang="tr-TR"/>
          </a:p>
        </p:txBody>
      </p:sp>
    </p:spTree>
    <p:extLst>
      <p:ext uri="{BB962C8B-B14F-4D97-AF65-F5344CB8AC3E}">
        <p14:creationId xmlns:p14="http://schemas.microsoft.com/office/powerpoint/2010/main" val="3021341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33</a:t>
            </a:fld>
            <a:endParaRPr lang="tr-TR"/>
          </a:p>
        </p:txBody>
      </p:sp>
    </p:spTree>
    <p:extLst>
      <p:ext uri="{BB962C8B-B14F-4D97-AF65-F5344CB8AC3E}">
        <p14:creationId xmlns:p14="http://schemas.microsoft.com/office/powerpoint/2010/main" val="2470987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34</a:t>
            </a:fld>
            <a:endParaRPr lang="tr-TR"/>
          </a:p>
        </p:txBody>
      </p:sp>
    </p:spTree>
    <p:extLst>
      <p:ext uri="{BB962C8B-B14F-4D97-AF65-F5344CB8AC3E}">
        <p14:creationId xmlns:p14="http://schemas.microsoft.com/office/powerpoint/2010/main" val="3534774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35</a:t>
            </a:fld>
            <a:endParaRPr lang="tr-TR"/>
          </a:p>
        </p:txBody>
      </p:sp>
    </p:spTree>
    <p:extLst>
      <p:ext uri="{BB962C8B-B14F-4D97-AF65-F5344CB8AC3E}">
        <p14:creationId xmlns:p14="http://schemas.microsoft.com/office/powerpoint/2010/main" val="330719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36</a:t>
            </a:fld>
            <a:endParaRPr lang="tr-TR"/>
          </a:p>
        </p:txBody>
      </p:sp>
    </p:spTree>
    <p:extLst>
      <p:ext uri="{BB962C8B-B14F-4D97-AF65-F5344CB8AC3E}">
        <p14:creationId xmlns:p14="http://schemas.microsoft.com/office/powerpoint/2010/main" val="1588311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37</a:t>
            </a:fld>
            <a:endParaRPr lang="tr-TR"/>
          </a:p>
        </p:txBody>
      </p:sp>
    </p:spTree>
    <p:extLst>
      <p:ext uri="{BB962C8B-B14F-4D97-AF65-F5344CB8AC3E}">
        <p14:creationId xmlns:p14="http://schemas.microsoft.com/office/powerpoint/2010/main" val="173247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38</a:t>
            </a:fld>
            <a:endParaRPr lang="tr-TR"/>
          </a:p>
        </p:txBody>
      </p:sp>
    </p:spTree>
    <p:extLst>
      <p:ext uri="{BB962C8B-B14F-4D97-AF65-F5344CB8AC3E}">
        <p14:creationId xmlns:p14="http://schemas.microsoft.com/office/powerpoint/2010/main" val="398480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a:t>
            </a:fld>
            <a:endParaRPr lang="tr-TR"/>
          </a:p>
        </p:txBody>
      </p:sp>
    </p:spTree>
    <p:extLst>
      <p:ext uri="{BB962C8B-B14F-4D97-AF65-F5344CB8AC3E}">
        <p14:creationId xmlns:p14="http://schemas.microsoft.com/office/powerpoint/2010/main" val="124340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39</a:t>
            </a:fld>
            <a:endParaRPr lang="tr-TR"/>
          </a:p>
        </p:txBody>
      </p:sp>
    </p:spTree>
    <p:extLst>
      <p:ext uri="{BB962C8B-B14F-4D97-AF65-F5344CB8AC3E}">
        <p14:creationId xmlns:p14="http://schemas.microsoft.com/office/powerpoint/2010/main" val="3272271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dirty="0">
              <a:effectLst/>
              <a:latin typeface="+mj-lt"/>
            </a:endParaRP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40</a:t>
            </a:fld>
            <a:endParaRPr lang="tr-TR"/>
          </a:p>
        </p:txBody>
      </p:sp>
    </p:spTree>
    <p:extLst>
      <p:ext uri="{BB962C8B-B14F-4D97-AF65-F5344CB8AC3E}">
        <p14:creationId xmlns:p14="http://schemas.microsoft.com/office/powerpoint/2010/main" val="1025741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41</a:t>
            </a:fld>
            <a:endParaRPr lang="tr-TR"/>
          </a:p>
        </p:txBody>
      </p:sp>
    </p:spTree>
    <p:extLst>
      <p:ext uri="{BB962C8B-B14F-4D97-AF65-F5344CB8AC3E}">
        <p14:creationId xmlns:p14="http://schemas.microsoft.com/office/powerpoint/2010/main" val="3131008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42</a:t>
            </a:fld>
            <a:endParaRPr lang="tr-TR"/>
          </a:p>
        </p:txBody>
      </p:sp>
    </p:spTree>
    <p:extLst>
      <p:ext uri="{BB962C8B-B14F-4D97-AF65-F5344CB8AC3E}">
        <p14:creationId xmlns:p14="http://schemas.microsoft.com/office/powerpoint/2010/main" val="3218765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43</a:t>
            </a:fld>
            <a:endParaRPr lang="tr-TR"/>
          </a:p>
        </p:txBody>
      </p:sp>
    </p:spTree>
    <p:extLst>
      <p:ext uri="{BB962C8B-B14F-4D97-AF65-F5344CB8AC3E}">
        <p14:creationId xmlns:p14="http://schemas.microsoft.com/office/powerpoint/2010/main" val="1029913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44</a:t>
            </a:fld>
            <a:endParaRPr lang="tr-TR"/>
          </a:p>
        </p:txBody>
      </p:sp>
    </p:spTree>
    <p:extLst>
      <p:ext uri="{BB962C8B-B14F-4D97-AF65-F5344CB8AC3E}">
        <p14:creationId xmlns:p14="http://schemas.microsoft.com/office/powerpoint/2010/main" val="3134328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45</a:t>
            </a:fld>
            <a:endParaRPr lang="tr-TR"/>
          </a:p>
        </p:txBody>
      </p:sp>
    </p:spTree>
    <p:extLst>
      <p:ext uri="{BB962C8B-B14F-4D97-AF65-F5344CB8AC3E}">
        <p14:creationId xmlns:p14="http://schemas.microsoft.com/office/powerpoint/2010/main" val="3978053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46</a:t>
            </a:fld>
            <a:endParaRPr lang="tr-TR"/>
          </a:p>
        </p:txBody>
      </p:sp>
    </p:spTree>
    <p:extLst>
      <p:ext uri="{BB962C8B-B14F-4D97-AF65-F5344CB8AC3E}">
        <p14:creationId xmlns:p14="http://schemas.microsoft.com/office/powerpoint/2010/main" val="3042166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47</a:t>
            </a:fld>
            <a:endParaRPr lang="tr-TR"/>
          </a:p>
        </p:txBody>
      </p:sp>
    </p:spTree>
    <p:extLst>
      <p:ext uri="{BB962C8B-B14F-4D97-AF65-F5344CB8AC3E}">
        <p14:creationId xmlns:p14="http://schemas.microsoft.com/office/powerpoint/2010/main" val="401854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48</a:t>
            </a:fld>
            <a:endParaRPr lang="tr-TR"/>
          </a:p>
        </p:txBody>
      </p:sp>
    </p:spTree>
    <p:extLst>
      <p:ext uri="{BB962C8B-B14F-4D97-AF65-F5344CB8AC3E}">
        <p14:creationId xmlns:p14="http://schemas.microsoft.com/office/powerpoint/2010/main" val="315667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a:t>
            </a:fld>
            <a:endParaRPr lang="tr-TR"/>
          </a:p>
        </p:txBody>
      </p:sp>
    </p:spTree>
    <p:extLst>
      <p:ext uri="{BB962C8B-B14F-4D97-AF65-F5344CB8AC3E}">
        <p14:creationId xmlns:p14="http://schemas.microsoft.com/office/powerpoint/2010/main" val="491520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49</a:t>
            </a:fld>
            <a:endParaRPr lang="tr-TR"/>
          </a:p>
        </p:txBody>
      </p:sp>
    </p:spTree>
    <p:extLst>
      <p:ext uri="{BB962C8B-B14F-4D97-AF65-F5344CB8AC3E}">
        <p14:creationId xmlns:p14="http://schemas.microsoft.com/office/powerpoint/2010/main" val="479933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50</a:t>
            </a:fld>
            <a:endParaRPr lang="tr-TR"/>
          </a:p>
        </p:txBody>
      </p:sp>
    </p:spTree>
    <p:extLst>
      <p:ext uri="{BB962C8B-B14F-4D97-AF65-F5344CB8AC3E}">
        <p14:creationId xmlns:p14="http://schemas.microsoft.com/office/powerpoint/2010/main" val="4225757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dirty="0">
              <a:effectLst/>
              <a:latin typeface="+mj-lt"/>
            </a:endParaRPr>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51</a:t>
            </a:fld>
            <a:endParaRPr lang="tr-TR"/>
          </a:p>
        </p:txBody>
      </p:sp>
    </p:spTree>
    <p:extLst>
      <p:ext uri="{BB962C8B-B14F-4D97-AF65-F5344CB8AC3E}">
        <p14:creationId xmlns:p14="http://schemas.microsoft.com/office/powerpoint/2010/main" val="89611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dirty="0">
              <a:effectLst/>
              <a:latin typeface="+mj-lt"/>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52</a:t>
            </a:fld>
            <a:endParaRPr lang="tr-TR"/>
          </a:p>
        </p:txBody>
      </p:sp>
    </p:spTree>
    <p:extLst>
      <p:ext uri="{BB962C8B-B14F-4D97-AF65-F5344CB8AC3E}">
        <p14:creationId xmlns:p14="http://schemas.microsoft.com/office/powerpoint/2010/main" val="1818626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53</a:t>
            </a:fld>
            <a:endParaRPr lang="tr-TR"/>
          </a:p>
        </p:txBody>
      </p:sp>
    </p:spTree>
    <p:extLst>
      <p:ext uri="{BB962C8B-B14F-4D97-AF65-F5344CB8AC3E}">
        <p14:creationId xmlns:p14="http://schemas.microsoft.com/office/powerpoint/2010/main" val="1186791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54</a:t>
            </a:fld>
            <a:endParaRPr lang="tr-TR"/>
          </a:p>
        </p:txBody>
      </p:sp>
    </p:spTree>
    <p:extLst>
      <p:ext uri="{BB962C8B-B14F-4D97-AF65-F5344CB8AC3E}">
        <p14:creationId xmlns:p14="http://schemas.microsoft.com/office/powerpoint/2010/main" val="3059326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55</a:t>
            </a:fld>
            <a:endParaRPr lang="tr-TR"/>
          </a:p>
        </p:txBody>
      </p:sp>
    </p:spTree>
    <p:extLst>
      <p:ext uri="{BB962C8B-B14F-4D97-AF65-F5344CB8AC3E}">
        <p14:creationId xmlns:p14="http://schemas.microsoft.com/office/powerpoint/2010/main" val="3752733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56</a:t>
            </a:fld>
            <a:endParaRPr lang="tr-TR"/>
          </a:p>
        </p:txBody>
      </p:sp>
    </p:spTree>
    <p:extLst>
      <p:ext uri="{BB962C8B-B14F-4D97-AF65-F5344CB8AC3E}">
        <p14:creationId xmlns:p14="http://schemas.microsoft.com/office/powerpoint/2010/main" val="1719691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57</a:t>
            </a:fld>
            <a:endParaRPr lang="tr-TR"/>
          </a:p>
        </p:txBody>
      </p:sp>
    </p:spTree>
    <p:extLst>
      <p:ext uri="{BB962C8B-B14F-4D97-AF65-F5344CB8AC3E}">
        <p14:creationId xmlns:p14="http://schemas.microsoft.com/office/powerpoint/2010/main" val="1869143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dirty="0">
              <a:effectLst/>
              <a:latin typeface="+mj-lt"/>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58</a:t>
            </a:fld>
            <a:endParaRPr lang="tr-TR"/>
          </a:p>
        </p:txBody>
      </p:sp>
    </p:spTree>
    <p:extLst>
      <p:ext uri="{BB962C8B-B14F-4D97-AF65-F5344CB8AC3E}">
        <p14:creationId xmlns:p14="http://schemas.microsoft.com/office/powerpoint/2010/main" val="179363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13</a:t>
            </a:fld>
            <a:endParaRPr lang="tr-TR"/>
          </a:p>
        </p:txBody>
      </p:sp>
    </p:spTree>
    <p:extLst>
      <p:ext uri="{BB962C8B-B14F-4D97-AF65-F5344CB8AC3E}">
        <p14:creationId xmlns:p14="http://schemas.microsoft.com/office/powerpoint/2010/main" val="740867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prstClr val="black"/>
              </a:solidFill>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60</a:t>
            </a:fld>
            <a:endParaRPr lang="tr-TR"/>
          </a:p>
        </p:txBody>
      </p:sp>
    </p:spTree>
    <p:extLst>
      <p:ext uri="{BB962C8B-B14F-4D97-AF65-F5344CB8AC3E}">
        <p14:creationId xmlns:p14="http://schemas.microsoft.com/office/powerpoint/2010/main" val="688356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61</a:t>
            </a:fld>
            <a:endParaRPr lang="tr-TR"/>
          </a:p>
        </p:txBody>
      </p:sp>
    </p:spTree>
    <p:extLst>
      <p:ext uri="{BB962C8B-B14F-4D97-AF65-F5344CB8AC3E}">
        <p14:creationId xmlns:p14="http://schemas.microsoft.com/office/powerpoint/2010/main" val="1939656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62</a:t>
            </a:fld>
            <a:endParaRPr lang="tr-TR"/>
          </a:p>
        </p:txBody>
      </p:sp>
    </p:spTree>
    <p:extLst>
      <p:ext uri="{BB962C8B-B14F-4D97-AF65-F5344CB8AC3E}">
        <p14:creationId xmlns:p14="http://schemas.microsoft.com/office/powerpoint/2010/main" val="453480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63</a:t>
            </a:fld>
            <a:endParaRPr lang="tr-TR"/>
          </a:p>
        </p:txBody>
      </p:sp>
    </p:spTree>
    <p:extLst>
      <p:ext uri="{BB962C8B-B14F-4D97-AF65-F5344CB8AC3E}">
        <p14:creationId xmlns:p14="http://schemas.microsoft.com/office/powerpoint/2010/main" val="3676261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64</a:t>
            </a:fld>
            <a:endParaRPr lang="tr-TR"/>
          </a:p>
        </p:txBody>
      </p:sp>
    </p:spTree>
    <p:extLst>
      <p:ext uri="{BB962C8B-B14F-4D97-AF65-F5344CB8AC3E}">
        <p14:creationId xmlns:p14="http://schemas.microsoft.com/office/powerpoint/2010/main" val="598326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65</a:t>
            </a:fld>
            <a:endParaRPr lang="tr-TR"/>
          </a:p>
        </p:txBody>
      </p:sp>
    </p:spTree>
    <p:extLst>
      <p:ext uri="{BB962C8B-B14F-4D97-AF65-F5344CB8AC3E}">
        <p14:creationId xmlns:p14="http://schemas.microsoft.com/office/powerpoint/2010/main" val="2565692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66</a:t>
            </a:fld>
            <a:endParaRPr lang="tr-TR"/>
          </a:p>
        </p:txBody>
      </p:sp>
    </p:spTree>
    <p:extLst>
      <p:ext uri="{BB962C8B-B14F-4D97-AF65-F5344CB8AC3E}">
        <p14:creationId xmlns:p14="http://schemas.microsoft.com/office/powerpoint/2010/main" val="748036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67</a:t>
            </a:fld>
            <a:endParaRPr lang="tr-TR"/>
          </a:p>
        </p:txBody>
      </p:sp>
    </p:spTree>
    <p:extLst>
      <p:ext uri="{BB962C8B-B14F-4D97-AF65-F5344CB8AC3E}">
        <p14:creationId xmlns:p14="http://schemas.microsoft.com/office/powerpoint/2010/main" val="1363369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68</a:t>
            </a:fld>
            <a:endParaRPr lang="tr-TR"/>
          </a:p>
        </p:txBody>
      </p:sp>
    </p:spTree>
    <p:extLst>
      <p:ext uri="{BB962C8B-B14F-4D97-AF65-F5344CB8AC3E}">
        <p14:creationId xmlns:p14="http://schemas.microsoft.com/office/powerpoint/2010/main" val="16808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69</a:t>
            </a:fld>
            <a:endParaRPr lang="tr-TR"/>
          </a:p>
        </p:txBody>
      </p:sp>
    </p:spTree>
    <p:extLst>
      <p:ext uri="{BB962C8B-B14F-4D97-AF65-F5344CB8AC3E}">
        <p14:creationId xmlns:p14="http://schemas.microsoft.com/office/powerpoint/2010/main" val="258641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14</a:t>
            </a:fld>
            <a:endParaRPr lang="tr-TR"/>
          </a:p>
        </p:txBody>
      </p:sp>
    </p:spTree>
    <p:extLst>
      <p:ext uri="{BB962C8B-B14F-4D97-AF65-F5344CB8AC3E}">
        <p14:creationId xmlns:p14="http://schemas.microsoft.com/office/powerpoint/2010/main" val="17416534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70</a:t>
            </a:fld>
            <a:endParaRPr lang="tr-TR"/>
          </a:p>
        </p:txBody>
      </p:sp>
    </p:spTree>
    <p:extLst>
      <p:ext uri="{BB962C8B-B14F-4D97-AF65-F5344CB8AC3E}">
        <p14:creationId xmlns:p14="http://schemas.microsoft.com/office/powerpoint/2010/main" val="1751643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71</a:t>
            </a:fld>
            <a:endParaRPr lang="tr-TR"/>
          </a:p>
        </p:txBody>
      </p:sp>
    </p:spTree>
    <p:extLst>
      <p:ext uri="{BB962C8B-B14F-4D97-AF65-F5344CB8AC3E}">
        <p14:creationId xmlns:p14="http://schemas.microsoft.com/office/powerpoint/2010/main" val="1165860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72</a:t>
            </a:fld>
            <a:endParaRPr lang="tr-TR"/>
          </a:p>
        </p:txBody>
      </p:sp>
    </p:spTree>
    <p:extLst>
      <p:ext uri="{BB962C8B-B14F-4D97-AF65-F5344CB8AC3E}">
        <p14:creationId xmlns:p14="http://schemas.microsoft.com/office/powerpoint/2010/main" val="2107646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73</a:t>
            </a:fld>
            <a:endParaRPr lang="tr-TR"/>
          </a:p>
        </p:txBody>
      </p:sp>
    </p:spTree>
    <p:extLst>
      <p:ext uri="{BB962C8B-B14F-4D97-AF65-F5344CB8AC3E}">
        <p14:creationId xmlns:p14="http://schemas.microsoft.com/office/powerpoint/2010/main" val="3847930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74</a:t>
            </a:fld>
            <a:endParaRPr lang="tr-TR"/>
          </a:p>
        </p:txBody>
      </p:sp>
    </p:spTree>
    <p:extLst>
      <p:ext uri="{BB962C8B-B14F-4D97-AF65-F5344CB8AC3E}">
        <p14:creationId xmlns:p14="http://schemas.microsoft.com/office/powerpoint/2010/main" val="1378357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75</a:t>
            </a:fld>
            <a:endParaRPr lang="tr-TR"/>
          </a:p>
        </p:txBody>
      </p:sp>
    </p:spTree>
    <p:extLst>
      <p:ext uri="{BB962C8B-B14F-4D97-AF65-F5344CB8AC3E}">
        <p14:creationId xmlns:p14="http://schemas.microsoft.com/office/powerpoint/2010/main" val="16474685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76</a:t>
            </a:fld>
            <a:endParaRPr lang="tr-TR"/>
          </a:p>
        </p:txBody>
      </p:sp>
    </p:spTree>
    <p:extLst>
      <p:ext uri="{BB962C8B-B14F-4D97-AF65-F5344CB8AC3E}">
        <p14:creationId xmlns:p14="http://schemas.microsoft.com/office/powerpoint/2010/main" val="2497007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77</a:t>
            </a:fld>
            <a:endParaRPr lang="tr-TR"/>
          </a:p>
        </p:txBody>
      </p:sp>
    </p:spTree>
    <p:extLst>
      <p:ext uri="{BB962C8B-B14F-4D97-AF65-F5344CB8AC3E}">
        <p14:creationId xmlns:p14="http://schemas.microsoft.com/office/powerpoint/2010/main" val="2666950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78</a:t>
            </a:fld>
            <a:endParaRPr lang="tr-TR"/>
          </a:p>
        </p:txBody>
      </p:sp>
    </p:spTree>
    <p:extLst>
      <p:ext uri="{BB962C8B-B14F-4D97-AF65-F5344CB8AC3E}">
        <p14:creationId xmlns:p14="http://schemas.microsoft.com/office/powerpoint/2010/main" val="1589986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79</a:t>
            </a:fld>
            <a:endParaRPr lang="tr-TR"/>
          </a:p>
        </p:txBody>
      </p:sp>
    </p:spTree>
    <p:extLst>
      <p:ext uri="{BB962C8B-B14F-4D97-AF65-F5344CB8AC3E}">
        <p14:creationId xmlns:p14="http://schemas.microsoft.com/office/powerpoint/2010/main" val="319025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15</a:t>
            </a:fld>
            <a:endParaRPr lang="tr-TR"/>
          </a:p>
        </p:txBody>
      </p:sp>
    </p:spTree>
    <p:extLst>
      <p:ext uri="{BB962C8B-B14F-4D97-AF65-F5344CB8AC3E}">
        <p14:creationId xmlns:p14="http://schemas.microsoft.com/office/powerpoint/2010/main" val="11428666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80</a:t>
            </a:fld>
            <a:endParaRPr lang="tr-TR"/>
          </a:p>
        </p:txBody>
      </p:sp>
    </p:spTree>
    <p:extLst>
      <p:ext uri="{BB962C8B-B14F-4D97-AF65-F5344CB8AC3E}">
        <p14:creationId xmlns:p14="http://schemas.microsoft.com/office/powerpoint/2010/main" val="41578180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81</a:t>
            </a:fld>
            <a:endParaRPr lang="tr-TR"/>
          </a:p>
        </p:txBody>
      </p:sp>
    </p:spTree>
    <p:extLst>
      <p:ext uri="{BB962C8B-B14F-4D97-AF65-F5344CB8AC3E}">
        <p14:creationId xmlns:p14="http://schemas.microsoft.com/office/powerpoint/2010/main" val="7402720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82</a:t>
            </a:fld>
            <a:endParaRPr lang="tr-TR"/>
          </a:p>
        </p:txBody>
      </p:sp>
    </p:spTree>
    <p:extLst>
      <p:ext uri="{BB962C8B-B14F-4D97-AF65-F5344CB8AC3E}">
        <p14:creationId xmlns:p14="http://schemas.microsoft.com/office/powerpoint/2010/main" val="399213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83</a:t>
            </a:fld>
            <a:endParaRPr lang="tr-TR"/>
          </a:p>
        </p:txBody>
      </p:sp>
    </p:spTree>
    <p:extLst>
      <p:ext uri="{BB962C8B-B14F-4D97-AF65-F5344CB8AC3E}">
        <p14:creationId xmlns:p14="http://schemas.microsoft.com/office/powerpoint/2010/main" val="3456060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84</a:t>
            </a:fld>
            <a:endParaRPr lang="tr-TR"/>
          </a:p>
        </p:txBody>
      </p:sp>
    </p:spTree>
    <p:extLst>
      <p:ext uri="{BB962C8B-B14F-4D97-AF65-F5344CB8AC3E}">
        <p14:creationId xmlns:p14="http://schemas.microsoft.com/office/powerpoint/2010/main" val="22483606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85</a:t>
            </a:fld>
            <a:endParaRPr lang="tr-TR"/>
          </a:p>
        </p:txBody>
      </p:sp>
    </p:spTree>
    <p:extLst>
      <p:ext uri="{BB962C8B-B14F-4D97-AF65-F5344CB8AC3E}">
        <p14:creationId xmlns:p14="http://schemas.microsoft.com/office/powerpoint/2010/main" val="3769206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86</a:t>
            </a:fld>
            <a:endParaRPr lang="tr-TR"/>
          </a:p>
        </p:txBody>
      </p:sp>
    </p:spTree>
    <p:extLst>
      <p:ext uri="{BB962C8B-B14F-4D97-AF65-F5344CB8AC3E}">
        <p14:creationId xmlns:p14="http://schemas.microsoft.com/office/powerpoint/2010/main" val="311748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16</a:t>
            </a:fld>
            <a:endParaRPr lang="tr-TR"/>
          </a:p>
        </p:txBody>
      </p:sp>
    </p:spTree>
    <p:extLst>
      <p:ext uri="{BB962C8B-B14F-4D97-AF65-F5344CB8AC3E}">
        <p14:creationId xmlns:p14="http://schemas.microsoft.com/office/powerpoint/2010/main" val="275461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18</a:t>
            </a:fld>
            <a:endParaRPr lang="tr-TR"/>
          </a:p>
        </p:txBody>
      </p:sp>
    </p:spTree>
    <p:extLst>
      <p:ext uri="{BB962C8B-B14F-4D97-AF65-F5344CB8AC3E}">
        <p14:creationId xmlns:p14="http://schemas.microsoft.com/office/powerpoint/2010/main" val="47564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45648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23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54438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429474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71511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001FED3-8352-4218-B49B-719DF40D61F4}" type="datetimeFigureOut">
              <a:rPr lang="tr-TR" smtClean="0"/>
              <a:t>16.01.2024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38852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001FED3-8352-4218-B49B-719DF40D61F4}" type="datetimeFigureOut">
              <a:rPr lang="tr-TR" smtClean="0"/>
              <a:t>16.01.2024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73995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001FED3-8352-4218-B49B-719DF40D61F4}" type="datetimeFigureOut">
              <a:rPr lang="tr-TR" smtClean="0"/>
              <a:t>16.01.2024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13825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1FED3-8352-4218-B49B-719DF40D61F4}" type="datetimeFigureOut">
              <a:rPr lang="tr-TR" smtClean="0"/>
              <a:t>16.01.2024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31103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001FED3-8352-4218-B49B-719DF40D61F4}" type="datetimeFigureOut">
              <a:rPr lang="tr-TR" smtClean="0"/>
              <a:t>16.01.2024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65154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001FED3-8352-4218-B49B-719DF40D61F4}" type="datetimeFigureOut">
              <a:rPr lang="tr-TR" smtClean="0"/>
              <a:t>16.01.2024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15859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1FED3-8352-4218-B49B-719DF40D61F4}" type="datetimeFigureOut">
              <a:rPr lang="tr-TR" smtClean="0"/>
              <a:t>16.01.2024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02D22-6AFE-4843-BFDB-F7EA7BFE4A01}" type="slidenum">
              <a:rPr lang="tr-TR" smtClean="0"/>
              <a:t>‹#›</a:t>
            </a:fld>
            <a:endParaRPr lang="tr-TR"/>
          </a:p>
        </p:txBody>
      </p:sp>
    </p:spTree>
    <p:extLst>
      <p:ext uri="{BB962C8B-B14F-4D97-AF65-F5344CB8AC3E}">
        <p14:creationId xmlns:p14="http://schemas.microsoft.com/office/powerpoint/2010/main" val="4223942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84918" y="1177313"/>
            <a:ext cx="1966005" cy="1966005"/>
          </a:xfrm>
          <a:prstGeom prst="rect">
            <a:avLst/>
          </a:prstGeom>
        </p:spPr>
      </p:pic>
      <p:sp>
        <p:nvSpPr>
          <p:cNvPr id="3" name="Alt Başlık 2"/>
          <p:cNvSpPr>
            <a:spLocks noGrp="1"/>
          </p:cNvSpPr>
          <p:nvPr>
            <p:ph type="subTitle" idx="1"/>
          </p:nvPr>
        </p:nvSpPr>
        <p:spPr>
          <a:xfrm>
            <a:off x="729049" y="3466014"/>
            <a:ext cx="11009870" cy="2669060"/>
          </a:xfrm>
        </p:spPr>
        <p:txBody>
          <a:bodyPr>
            <a:normAutofit/>
          </a:bodyPr>
          <a:lstStyle/>
          <a:p>
            <a:pPr>
              <a:lnSpc>
                <a:spcPct val="160000"/>
              </a:lnSpc>
            </a:pPr>
            <a:r>
              <a:rPr lang="tr-TR" sz="4000" b="1" cap="all" dirty="0">
                <a:ln w="3175" cmpd="sng">
                  <a:noFill/>
                </a:ln>
                <a:solidFill>
                  <a:prstClr val="black"/>
                </a:solidFill>
                <a:latin typeface="Century Gothic" panose="020B0502020202020204"/>
                <a:ea typeface="+mj-ea"/>
                <a:cs typeface="+mj-cs"/>
              </a:rPr>
              <a:t>Yalın üretim ve yönetim yaklaşımları</a:t>
            </a:r>
          </a:p>
          <a:p>
            <a:endParaRPr lang="tr-TR" b="1" cap="all" dirty="0">
              <a:ln w="3175" cmpd="sng">
                <a:noFill/>
              </a:ln>
              <a:solidFill>
                <a:prstClr val="black"/>
              </a:solidFill>
              <a:latin typeface="Century Gothic" panose="020B0502020202020204"/>
              <a:ea typeface="+mj-ea"/>
              <a:cs typeface="+mj-cs"/>
            </a:endParaRPr>
          </a:p>
          <a:p>
            <a:pPr lvl="0"/>
            <a:r>
              <a:rPr lang="tr-TR" sz="3200" dirty="0">
                <a:solidFill>
                  <a:prstClr val="black"/>
                </a:solidFill>
                <a:latin typeface="Century Gothic" panose="020B0502020202020204" pitchFamily="34" charset="0"/>
              </a:rPr>
              <a:t>Büşra Çekiç</a:t>
            </a:r>
          </a:p>
        </p:txBody>
      </p:sp>
      <p:pic>
        <p:nvPicPr>
          <p:cNvPr id="5" name="Picture 4">
            <a:extLst>
              <a:ext uri="{FF2B5EF4-FFF2-40B4-BE49-F238E27FC236}">
                <a16:creationId xmlns:a16="http://schemas.microsoft.com/office/drawing/2014/main" id="{98271DC8-84EE-01DE-536F-77E65C839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370" y="1564074"/>
            <a:ext cx="2689708" cy="1192484"/>
          </a:xfrm>
          <a:prstGeom prst="rect">
            <a:avLst/>
          </a:prstGeom>
        </p:spPr>
      </p:pic>
    </p:spTree>
    <p:extLst>
      <p:ext uri="{BB962C8B-B14F-4D97-AF65-F5344CB8AC3E}">
        <p14:creationId xmlns:p14="http://schemas.microsoft.com/office/powerpoint/2010/main" val="251845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4E2F79-655A-6349-E0DA-AC3C35AF9BE1}"/>
              </a:ext>
            </a:extLst>
          </p:cNvPr>
          <p:cNvSpPr/>
          <p:nvPr/>
        </p:nvSpPr>
        <p:spPr>
          <a:xfrm>
            <a:off x="-1741715" y="-87087"/>
            <a:ext cx="7837715" cy="7445829"/>
          </a:xfrm>
          <a:prstGeom prst="ellipse">
            <a:avLst/>
          </a:prstGeom>
          <a:noFill/>
          <a:ln>
            <a:gradFill flip="none" rotWithShape="1">
              <a:gsLst>
                <a:gs pos="100000">
                  <a:srgbClr val="0070C0">
                    <a:alpha val="8352"/>
                  </a:srgbClr>
                </a:gs>
                <a:gs pos="52000">
                  <a:srgbClr val="0070C0">
                    <a:alpha val="0"/>
                  </a:srgbClr>
                </a:gs>
                <a:gs pos="98000">
                  <a:srgbClr val="0070C0"/>
                </a:gs>
                <a:gs pos="55000">
                  <a:srgbClr val="0070C0">
                    <a:alpha val="8000"/>
                  </a:srgbClr>
                </a:gs>
                <a:gs pos="100000">
                  <a:schemeClr val="accent1">
                    <a:lumMod val="30000"/>
                    <a:lumOff val="7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Oval 4">
            <a:extLst>
              <a:ext uri="{FF2B5EF4-FFF2-40B4-BE49-F238E27FC236}">
                <a16:creationId xmlns:a16="http://schemas.microsoft.com/office/drawing/2014/main" id="{F71616CD-7BF1-D62A-9663-C5B10436ABAD}"/>
              </a:ext>
            </a:extLst>
          </p:cNvPr>
          <p:cNvSpPr/>
          <p:nvPr/>
        </p:nvSpPr>
        <p:spPr>
          <a:xfrm>
            <a:off x="4033646" y="265918"/>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id="{7CF7B8A7-E588-5285-B893-C1D5730ECEDB}"/>
              </a:ext>
            </a:extLst>
          </p:cNvPr>
          <p:cNvSpPr/>
          <p:nvPr/>
        </p:nvSpPr>
        <p:spPr>
          <a:xfrm>
            <a:off x="5275943" y="1551216"/>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9E2153B7-6EED-475E-6F87-754E0BFEB055}"/>
              </a:ext>
            </a:extLst>
          </p:cNvPr>
          <p:cNvSpPr/>
          <p:nvPr/>
        </p:nvSpPr>
        <p:spPr>
          <a:xfrm>
            <a:off x="5486400" y="511084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70B96BDF-5044-177C-A011-A7DA5891AA16}"/>
              </a:ext>
            </a:extLst>
          </p:cNvPr>
          <p:cNvSpPr/>
          <p:nvPr/>
        </p:nvSpPr>
        <p:spPr>
          <a:xfrm>
            <a:off x="4196606" y="645249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3E569830-A2F2-8FC3-F363-5D350F27E0C3}"/>
              </a:ext>
            </a:extLst>
          </p:cNvPr>
          <p:cNvSpPr txBox="1"/>
          <p:nvPr/>
        </p:nvSpPr>
        <p:spPr>
          <a:xfrm>
            <a:off x="4969816" y="3284249"/>
            <a:ext cx="783771" cy="369332"/>
          </a:xfrm>
          <a:prstGeom prst="rect">
            <a:avLst/>
          </a:prstGeom>
          <a:noFill/>
        </p:spPr>
        <p:txBody>
          <a:bodyPr wrap="square" rtlCol="0">
            <a:spAutoFit/>
          </a:bodyPr>
          <a:lstStyle/>
          <a:p>
            <a:r>
              <a:rPr lang="tr-TR" b="1" dirty="0">
                <a:solidFill>
                  <a:srgbClr val="0070C0"/>
                </a:solidFill>
                <a:latin typeface="Century Gothic" panose="020B0502020202020204" pitchFamily="34" charset="0"/>
              </a:rPr>
              <a:t>1940</a:t>
            </a:r>
          </a:p>
        </p:txBody>
      </p:sp>
      <p:sp>
        <p:nvSpPr>
          <p:cNvPr id="12" name="Metin kutusu 11">
            <a:extLst>
              <a:ext uri="{FF2B5EF4-FFF2-40B4-BE49-F238E27FC236}">
                <a16:creationId xmlns:a16="http://schemas.microsoft.com/office/drawing/2014/main" id="{8FB2A3FE-3492-5E45-6C7A-FD079CFA2AFA}"/>
              </a:ext>
            </a:extLst>
          </p:cNvPr>
          <p:cNvSpPr txBox="1"/>
          <p:nvPr/>
        </p:nvSpPr>
        <p:spPr>
          <a:xfrm>
            <a:off x="4604984" y="5110841"/>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1980</a:t>
            </a:r>
          </a:p>
        </p:txBody>
      </p:sp>
      <p:sp>
        <p:nvSpPr>
          <p:cNvPr id="13" name="Metin kutusu 12">
            <a:extLst>
              <a:ext uri="{FF2B5EF4-FFF2-40B4-BE49-F238E27FC236}">
                <a16:creationId xmlns:a16="http://schemas.microsoft.com/office/drawing/2014/main" id="{84B751E0-8D9A-F833-F2AA-2CA17C35F722}"/>
              </a:ext>
            </a:extLst>
          </p:cNvPr>
          <p:cNvSpPr txBox="1"/>
          <p:nvPr/>
        </p:nvSpPr>
        <p:spPr>
          <a:xfrm>
            <a:off x="3369943" y="6447366"/>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2000</a:t>
            </a:r>
          </a:p>
        </p:txBody>
      </p:sp>
      <p:sp>
        <p:nvSpPr>
          <p:cNvPr id="14" name="Metin kutusu 13">
            <a:extLst>
              <a:ext uri="{FF2B5EF4-FFF2-40B4-BE49-F238E27FC236}">
                <a16:creationId xmlns:a16="http://schemas.microsoft.com/office/drawing/2014/main" id="{5AFF970F-8AE8-3BB4-D2E5-2ADD4DDC52E1}"/>
              </a:ext>
            </a:extLst>
          </p:cNvPr>
          <p:cNvSpPr txBox="1"/>
          <p:nvPr/>
        </p:nvSpPr>
        <p:spPr>
          <a:xfrm>
            <a:off x="1465941" y="7162799"/>
            <a:ext cx="783771"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2020</a:t>
            </a:r>
          </a:p>
        </p:txBody>
      </p:sp>
      <p:sp>
        <p:nvSpPr>
          <p:cNvPr id="15" name="Oval 14">
            <a:extLst>
              <a:ext uri="{FF2B5EF4-FFF2-40B4-BE49-F238E27FC236}">
                <a16:creationId xmlns:a16="http://schemas.microsoft.com/office/drawing/2014/main" id="{DB8D1E88-C775-533B-2619-101734F49E64}"/>
              </a:ext>
            </a:extLst>
          </p:cNvPr>
          <p:cNvSpPr/>
          <p:nvPr/>
        </p:nvSpPr>
        <p:spPr>
          <a:xfrm>
            <a:off x="5834742" y="3254825"/>
            <a:ext cx="420914" cy="391885"/>
          </a:xfrm>
          <a:prstGeom prst="ellipse">
            <a:avLst/>
          </a:prstGeom>
          <a:solidFill>
            <a:schemeClr val="accent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E665C68C-D9D5-4300-6CB8-6B644117E9F3}"/>
              </a:ext>
            </a:extLst>
          </p:cNvPr>
          <p:cNvSpPr/>
          <p:nvPr/>
        </p:nvSpPr>
        <p:spPr>
          <a:xfrm>
            <a:off x="2177142" y="7162799"/>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4F634A62-87C6-98C5-F5B8-C6666396414F}"/>
              </a:ext>
            </a:extLst>
          </p:cNvPr>
          <p:cNvSpPr txBox="1"/>
          <p:nvPr/>
        </p:nvSpPr>
        <p:spPr>
          <a:xfrm>
            <a:off x="4455886" y="1658647"/>
            <a:ext cx="70394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1900</a:t>
            </a:r>
          </a:p>
        </p:txBody>
      </p:sp>
      <p:sp>
        <p:nvSpPr>
          <p:cNvPr id="18" name="Metin kutusu 17">
            <a:extLst>
              <a:ext uri="{FF2B5EF4-FFF2-40B4-BE49-F238E27FC236}">
                <a16:creationId xmlns:a16="http://schemas.microsoft.com/office/drawing/2014/main" id="{0961C46D-D131-7974-AAA6-9EE0ED7B8CCF}"/>
              </a:ext>
            </a:extLst>
          </p:cNvPr>
          <p:cNvSpPr txBox="1"/>
          <p:nvPr/>
        </p:nvSpPr>
        <p:spPr>
          <a:xfrm>
            <a:off x="3206983" y="539609"/>
            <a:ext cx="82666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1880</a:t>
            </a:r>
          </a:p>
        </p:txBody>
      </p:sp>
      <p:sp>
        <p:nvSpPr>
          <p:cNvPr id="2" name="Metin kutusu 1">
            <a:extLst>
              <a:ext uri="{FF2B5EF4-FFF2-40B4-BE49-F238E27FC236}">
                <a16:creationId xmlns:a16="http://schemas.microsoft.com/office/drawing/2014/main" id="{7AC92F2A-38C2-F5EC-B285-0C0130D98BC8}"/>
              </a:ext>
            </a:extLst>
          </p:cNvPr>
          <p:cNvSpPr txBox="1"/>
          <p:nvPr/>
        </p:nvSpPr>
        <p:spPr>
          <a:xfrm>
            <a:off x="6761238" y="1882967"/>
            <a:ext cx="3672114" cy="3092065"/>
          </a:xfrm>
          <a:prstGeom prst="rect">
            <a:avLst/>
          </a:prstGeom>
          <a:noFill/>
        </p:spPr>
        <p:txBody>
          <a:bodyPr wrap="square" rtlCol="0">
            <a:spAutoFit/>
          </a:bodyPr>
          <a:lstStyle/>
          <a:p>
            <a:pPr>
              <a:lnSpc>
                <a:spcPct val="150000"/>
              </a:lnSpc>
            </a:pPr>
            <a:r>
              <a:rPr lang="tr-TR" sz="4000" baseline="2777" dirty="0">
                <a:latin typeface="Century Gothic" panose="020B0502020202020204" pitchFamily="34" charset="0"/>
                <a:cs typeface="Arial"/>
              </a:rPr>
              <a:t>Toyota Üretim Sistemi</a:t>
            </a:r>
          </a:p>
          <a:p>
            <a:pPr>
              <a:lnSpc>
                <a:spcPct val="150000"/>
              </a:lnSpc>
            </a:pPr>
            <a:r>
              <a:rPr lang="tr-TR" sz="4000" baseline="2777" dirty="0" err="1">
                <a:latin typeface="Century Gothic" panose="020B0502020202020204" pitchFamily="34" charset="0"/>
                <a:cs typeface="Arial"/>
              </a:rPr>
              <a:t>Taiichi</a:t>
            </a:r>
            <a:r>
              <a:rPr lang="tr-TR" sz="4000" baseline="2777" dirty="0">
                <a:latin typeface="Century Gothic" panose="020B0502020202020204" pitchFamily="34" charset="0"/>
                <a:cs typeface="Arial"/>
              </a:rPr>
              <a:t> </a:t>
            </a:r>
            <a:r>
              <a:rPr lang="tr-TR" sz="4000" baseline="2777" dirty="0" err="1">
                <a:latin typeface="Century Gothic" panose="020B0502020202020204" pitchFamily="34" charset="0"/>
                <a:cs typeface="Arial"/>
              </a:rPr>
              <a:t>Ohn</a:t>
            </a:r>
            <a:endParaRPr lang="tr-TR" sz="4000" baseline="2777" dirty="0">
              <a:latin typeface="Century Gothic" panose="020B0502020202020204" pitchFamily="34" charset="0"/>
              <a:cs typeface="Arial"/>
            </a:endParaRPr>
          </a:p>
          <a:p>
            <a:pPr>
              <a:lnSpc>
                <a:spcPct val="150000"/>
              </a:lnSpc>
            </a:pPr>
            <a:r>
              <a:rPr lang="tr-TR" sz="4000" baseline="2777" dirty="0" err="1">
                <a:latin typeface="Century Gothic" panose="020B0502020202020204" pitchFamily="34" charset="0"/>
                <a:cs typeface="Arial"/>
              </a:rPr>
              <a:t>Shigeo</a:t>
            </a:r>
            <a:r>
              <a:rPr lang="tr-TR" sz="4000" baseline="2777" dirty="0">
                <a:latin typeface="Century Gothic" panose="020B0502020202020204" pitchFamily="34" charset="0"/>
                <a:cs typeface="Arial"/>
              </a:rPr>
              <a:t> </a:t>
            </a:r>
            <a:r>
              <a:rPr lang="tr-TR" sz="4000" baseline="2777" dirty="0" err="1">
                <a:latin typeface="Century Gothic" panose="020B0502020202020204" pitchFamily="34" charset="0"/>
                <a:cs typeface="Arial"/>
              </a:rPr>
              <a:t>Shingo</a:t>
            </a:r>
            <a:endParaRPr lang="tr-TR" sz="4000" baseline="2777" dirty="0">
              <a:latin typeface="Century Gothic" panose="020B0502020202020204" pitchFamily="34" charset="0"/>
              <a:cs typeface="Arial"/>
            </a:endParaRPr>
          </a:p>
          <a:p>
            <a:pPr>
              <a:lnSpc>
                <a:spcPct val="150000"/>
              </a:lnSpc>
            </a:pPr>
            <a:r>
              <a:rPr lang="tr-TR" sz="4000" baseline="2777" dirty="0">
                <a:latin typeface="Century Gothic" panose="020B0502020202020204" pitchFamily="34" charset="0"/>
                <a:cs typeface="Arial"/>
              </a:rPr>
              <a:t>Homer </a:t>
            </a:r>
            <a:r>
              <a:rPr lang="tr-TR" sz="4000" baseline="2777" dirty="0" err="1">
                <a:latin typeface="Century Gothic" panose="020B0502020202020204" pitchFamily="34" charset="0"/>
                <a:cs typeface="Arial"/>
              </a:rPr>
              <a:t>Sarasohn</a:t>
            </a:r>
            <a:endParaRPr lang="tr-TR" sz="4000" baseline="2777" dirty="0">
              <a:latin typeface="Century Gothic" panose="020B0502020202020204" pitchFamily="34" charset="0"/>
              <a:cs typeface="Arial"/>
            </a:endParaRPr>
          </a:p>
          <a:p>
            <a:pPr>
              <a:lnSpc>
                <a:spcPct val="150000"/>
              </a:lnSpc>
            </a:pPr>
            <a:r>
              <a:rPr lang="tr-TR" sz="4000" baseline="2777" dirty="0" err="1">
                <a:latin typeface="Century Gothic" panose="020B0502020202020204" pitchFamily="34" charset="0"/>
                <a:cs typeface="Arial"/>
              </a:rPr>
              <a:t>Ed</a:t>
            </a:r>
            <a:r>
              <a:rPr lang="tr-TR" sz="4000" baseline="2777" dirty="0">
                <a:latin typeface="Century Gothic" panose="020B0502020202020204" pitchFamily="34" charset="0"/>
                <a:cs typeface="Arial"/>
              </a:rPr>
              <a:t> </a:t>
            </a:r>
            <a:r>
              <a:rPr lang="tr-TR" sz="4000" baseline="2777" dirty="0" err="1">
                <a:latin typeface="Century Gothic" panose="020B0502020202020204" pitchFamily="34" charset="0"/>
                <a:cs typeface="Arial"/>
              </a:rPr>
              <a:t>Deming</a:t>
            </a:r>
            <a:endParaRPr lang="tr-TR" sz="4000" baseline="2777" dirty="0">
              <a:latin typeface="Century Gothic" panose="020B0502020202020204" pitchFamily="34" charset="0"/>
              <a:cs typeface="Arial"/>
            </a:endParaRPr>
          </a:p>
        </p:txBody>
      </p:sp>
    </p:spTree>
    <p:extLst>
      <p:ext uri="{BB962C8B-B14F-4D97-AF65-F5344CB8AC3E}">
        <p14:creationId xmlns:p14="http://schemas.microsoft.com/office/powerpoint/2010/main" val="449424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4E2F79-655A-6349-E0DA-AC3C35AF9BE1}"/>
              </a:ext>
            </a:extLst>
          </p:cNvPr>
          <p:cNvSpPr/>
          <p:nvPr/>
        </p:nvSpPr>
        <p:spPr>
          <a:xfrm>
            <a:off x="-1741715" y="-87087"/>
            <a:ext cx="7837715" cy="7445829"/>
          </a:xfrm>
          <a:prstGeom prst="ellipse">
            <a:avLst/>
          </a:prstGeom>
          <a:noFill/>
          <a:ln>
            <a:gradFill flip="none" rotWithShape="1">
              <a:gsLst>
                <a:gs pos="100000">
                  <a:srgbClr val="0070C0">
                    <a:alpha val="8352"/>
                  </a:srgbClr>
                </a:gs>
                <a:gs pos="52000">
                  <a:srgbClr val="0070C0">
                    <a:alpha val="0"/>
                  </a:srgbClr>
                </a:gs>
                <a:gs pos="98000">
                  <a:srgbClr val="0070C0"/>
                </a:gs>
                <a:gs pos="55000">
                  <a:srgbClr val="0070C0">
                    <a:alpha val="8000"/>
                  </a:srgbClr>
                </a:gs>
                <a:gs pos="100000">
                  <a:schemeClr val="accent1">
                    <a:lumMod val="30000"/>
                    <a:lumOff val="7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Oval 4">
            <a:extLst>
              <a:ext uri="{FF2B5EF4-FFF2-40B4-BE49-F238E27FC236}">
                <a16:creationId xmlns:a16="http://schemas.microsoft.com/office/drawing/2014/main" id="{F71616CD-7BF1-D62A-9663-C5B10436ABAD}"/>
              </a:ext>
            </a:extLst>
          </p:cNvPr>
          <p:cNvSpPr/>
          <p:nvPr/>
        </p:nvSpPr>
        <p:spPr>
          <a:xfrm>
            <a:off x="4033646" y="265918"/>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id="{7CF7B8A7-E588-5285-B893-C1D5730ECEDB}"/>
              </a:ext>
            </a:extLst>
          </p:cNvPr>
          <p:cNvSpPr/>
          <p:nvPr/>
        </p:nvSpPr>
        <p:spPr>
          <a:xfrm>
            <a:off x="5275943" y="1551216"/>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9E2153B7-6EED-475E-6F87-754E0BFEB055}"/>
              </a:ext>
            </a:extLst>
          </p:cNvPr>
          <p:cNvSpPr/>
          <p:nvPr/>
        </p:nvSpPr>
        <p:spPr>
          <a:xfrm>
            <a:off x="5486400" y="511084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70B96BDF-5044-177C-A011-A7DA5891AA16}"/>
              </a:ext>
            </a:extLst>
          </p:cNvPr>
          <p:cNvSpPr/>
          <p:nvPr/>
        </p:nvSpPr>
        <p:spPr>
          <a:xfrm>
            <a:off x="4196606" y="645249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3E569830-A2F2-8FC3-F363-5D350F27E0C3}"/>
              </a:ext>
            </a:extLst>
          </p:cNvPr>
          <p:cNvSpPr txBox="1"/>
          <p:nvPr/>
        </p:nvSpPr>
        <p:spPr>
          <a:xfrm>
            <a:off x="4969816" y="3284249"/>
            <a:ext cx="783771" cy="369332"/>
          </a:xfrm>
          <a:prstGeom prst="rect">
            <a:avLst/>
          </a:prstGeom>
          <a:noFill/>
        </p:spPr>
        <p:txBody>
          <a:bodyPr wrap="square" rtlCol="0">
            <a:spAutoFit/>
          </a:bodyPr>
          <a:lstStyle/>
          <a:p>
            <a:r>
              <a:rPr lang="tr-TR" b="1" dirty="0">
                <a:solidFill>
                  <a:srgbClr val="0070C0"/>
                </a:solidFill>
                <a:latin typeface="Century Gothic" panose="020B0502020202020204" pitchFamily="34" charset="0"/>
              </a:rPr>
              <a:t>1980</a:t>
            </a:r>
          </a:p>
        </p:txBody>
      </p:sp>
      <p:sp>
        <p:nvSpPr>
          <p:cNvPr id="12" name="Metin kutusu 11">
            <a:extLst>
              <a:ext uri="{FF2B5EF4-FFF2-40B4-BE49-F238E27FC236}">
                <a16:creationId xmlns:a16="http://schemas.microsoft.com/office/drawing/2014/main" id="{8FB2A3FE-3492-5E45-6C7A-FD079CFA2AFA}"/>
              </a:ext>
            </a:extLst>
          </p:cNvPr>
          <p:cNvSpPr txBox="1"/>
          <p:nvPr/>
        </p:nvSpPr>
        <p:spPr>
          <a:xfrm>
            <a:off x="4604984" y="5110841"/>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2000</a:t>
            </a:r>
          </a:p>
        </p:txBody>
      </p:sp>
      <p:sp>
        <p:nvSpPr>
          <p:cNvPr id="13" name="Metin kutusu 12">
            <a:extLst>
              <a:ext uri="{FF2B5EF4-FFF2-40B4-BE49-F238E27FC236}">
                <a16:creationId xmlns:a16="http://schemas.microsoft.com/office/drawing/2014/main" id="{84B751E0-8D9A-F833-F2AA-2CA17C35F722}"/>
              </a:ext>
            </a:extLst>
          </p:cNvPr>
          <p:cNvSpPr txBox="1"/>
          <p:nvPr/>
        </p:nvSpPr>
        <p:spPr>
          <a:xfrm>
            <a:off x="3369943" y="6447366"/>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2020</a:t>
            </a:r>
          </a:p>
        </p:txBody>
      </p:sp>
      <p:sp>
        <p:nvSpPr>
          <p:cNvPr id="14" name="Metin kutusu 13">
            <a:extLst>
              <a:ext uri="{FF2B5EF4-FFF2-40B4-BE49-F238E27FC236}">
                <a16:creationId xmlns:a16="http://schemas.microsoft.com/office/drawing/2014/main" id="{5AFF970F-8AE8-3BB4-D2E5-2ADD4DDC52E1}"/>
              </a:ext>
            </a:extLst>
          </p:cNvPr>
          <p:cNvSpPr txBox="1"/>
          <p:nvPr/>
        </p:nvSpPr>
        <p:spPr>
          <a:xfrm>
            <a:off x="1465941" y="7162799"/>
            <a:ext cx="783771"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2040</a:t>
            </a:r>
          </a:p>
        </p:txBody>
      </p:sp>
      <p:sp>
        <p:nvSpPr>
          <p:cNvPr id="15" name="Oval 14">
            <a:extLst>
              <a:ext uri="{FF2B5EF4-FFF2-40B4-BE49-F238E27FC236}">
                <a16:creationId xmlns:a16="http://schemas.microsoft.com/office/drawing/2014/main" id="{DB8D1E88-C775-533B-2619-101734F49E64}"/>
              </a:ext>
            </a:extLst>
          </p:cNvPr>
          <p:cNvSpPr/>
          <p:nvPr/>
        </p:nvSpPr>
        <p:spPr>
          <a:xfrm>
            <a:off x="5834742" y="3254825"/>
            <a:ext cx="420914" cy="391885"/>
          </a:xfrm>
          <a:prstGeom prst="ellipse">
            <a:avLst/>
          </a:prstGeom>
          <a:solidFill>
            <a:schemeClr val="accent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E665C68C-D9D5-4300-6CB8-6B644117E9F3}"/>
              </a:ext>
            </a:extLst>
          </p:cNvPr>
          <p:cNvSpPr/>
          <p:nvPr/>
        </p:nvSpPr>
        <p:spPr>
          <a:xfrm>
            <a:off x="2177142" y="7162799"/>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4F634A62-87C6-98C5-F5B8-C6666396414F}"/>
              </a:ext>
            </a:extLst>
          </p:cNvPr>
          <p:cNvSpPr txBox="1"/>
          <p:nvPr/>
        </p:nvSpPr>
        <p:spPr>
          <a:xfrm>
            <a:off x="4455886" y="1658647"/>
            <a:ext cx="70394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1940</a:t>
            </a:r>
          </a:p>
        </p:txBody>
      </p:sp>
      <p:sp>
        <p:nvSpPr>
          <p:cNvPr id="18" name="Metin kutusu 17">
            <a:extLst>
              <a:ext uri="{FF2B5EF4-FFF2-40B4-BE49-F238E27FC236}">
                <a16:creationId xmlns:a16="http://schemas.microsoft.com/office/drawing/2014/main" id="{0961C46D-D131-7974-AAA6-9EE0ED7B8CCF}"/>
              </a:ext>
            </a:extLst>
          </p:cNvPr>
          <p:cNvSpPr txBox="1"/>
          <p:nvPr/>
        </p:nvSpPr>
        <p:spPr>
          <a:xfrm>
            <a:off x="3206983" y="539609"/>
            <a:ext cx="82666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1900</a:t>
            </a:r>
          </a:p>
        </p:txBody>
      </p:sp>
      <p:sp>
        <p:nvSpPr>
          <p:cNvPr id="2" name="Metin kutusu 1">
            <a:extLst>
              <a:ext uri="{FF2B5EF4-FFF2-40B4-BE49-F238E27FC236}">
                <a16:creationId xmlns:a16="http://schemas.microsoft.com/office/drawing/2014/main" id="{C0326183-75D1-9CCF-4F9F-3C62E959F544}"/>
              </a:ext>
            </a:extLst>
          </p:cNvPr>
          <p:cNvSpPr txBox="1"/>
          <p:nvPr/>
        </p:nvSpPr>
        <p:spPr>
          <a:xfrm>
            <a:off x="6642705" y="2806297"/>
            <a:ext cx="4262362" cy="1245406"/>
          </a:xfrm>
          <a:prstGeom prst="rect">
            <a:avLst/>
          </a:prstGeom>
          <a:noFill/>
        </p:spPr>
        <p:txBody>
          <a:bodyPr wrap="square" rtlCol="0">
            <a:spAutoFit/>
          </a:bodyPr>
          <a:lstStyle/>
          <a:p>
            <a:pPr>
              <a:lnSpc>
                <a:spcPct val="150000"/>
              </a:lnSpc>
            </a:pPr>
            <a:r>
              <a:rPr lang="tr-TR" sz="4000" baseline="2777" dirty="0">
                <a:latin typeface="Century Gothic" panose="020B0502020202020204" pitchFamily="34" charset="0"/>
                <a:cs typeface="Arial"/>
              </a:rPr>
              <a:t>Dünya Çapında İmalat</a:t>
            </a:r>
          </a:p>
          <a:p>
            <a:pPr>
              <a:lnSpc>
                <a:spcPct val="150000"/>
              </a:lnSpc>
            </a:pPr>
            <a:r>
              <a:rPr lang="tr-TR" sz="4000" baseline="2777" dirty="0">
                <a:latin typeface="Century Gothic" panose="020B0502020202020204" pitchFamily="34" charset="0"/>
                <a:cs typeface="Arial"/>
              </a:rPr>
              <a:t>Richard </a:t>
            </a:r>
            <a:r>
              <a:rPr lang="tr-TR" sz="4000" baseline="2777" dirty="0" err="1">
                <a:latin typeface="Century Gothic" panose="020B0502020202020204" pitchFamily="34" charset="0"/>
                <a:cs typeface="Arial"/>
              </a:rPr>
              <a:t>Schonberger</a:t>
            </a:r>
            <a:endParaRPr lang="tr-TR" sz="4000" baseline="2777" dirty="0">
              <a:latin typeface="Century Gothic" panose="020B0502020202020204" pitchFamily="34" charset="0"/>
              <a:cs typeface="Arial"/>
            </a:endParaRPr>
          </a:p>
        </p:txBody>
      </p:sp>
    </p:spTree>
    <p:extLst>
      <p:ext uri="{BB962C8B-B14F-4D97-AF65-F5344CB8AC3E}">
        <p14:creationId xmlns:p14="http://schemas.microsoft.com/office/powerpoint/2010/main" val="2633079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4E2F79-655A-6349-E0DA-AC3C35AF9BE1}"/>
              </a:ext>
            </a:extLst>
          </p:cNvPr>
          <p:cNvSpPr/>
          <p:nvPr/>
        </p:nvSpPr>
        <p:spPr>
          <a:xfrm>
            <a:off x="-1741715" y="-87087"/>
            <a:ext cx="7837715" cy="7445829"/>
          </a:xfrm>
          <a:prstGeom prst="ellipse">
            <a:avLst/>
          </a:prstGeom>
          <a:noFill/>
          <a:ln>
            <a:gradFill flip="none" rotWithShape="1">
              <a:gsLst>
                <a:gs pos="100000">
                  <a:srgbClr val="0070C0">
                    <a:alpha val="8352"/>
                  </a:srgbClr>
                </a:gs>
                <a:gs pos="52000">
                  <a:srgbClr val="0070C0">
                    <a:alpha val="0"/>
                  </a:srgbClr>
                </a:gs>
                <a:gs pos="98000">
                  <a:srgbClr val="0070C0"/>
                </a:gs>
                <a:gs pos="55000">
                  <a:srgbClr val="0070C0">
                    <a:alpha val="8000"/>
                  </a:srgbClr>
                </a:gs>
                <a:gs pos="100000">
                  <a:schemeClr val="accent1">
                    <a:lumMod val="30000"/>
                    <a:lumOff val="7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Oval 4">
            <a:extLst>
              <a:ext uri="{FF2B5EF4-FFF2-40B4-BE49-F238E27FC236}">
                <a16:creationId xmlns:a16="http://schemas.microsoft.com/office/drawing/2014/main" id="{F71616CD-7BF1-D62A-9663-C5B10436ABAD}"/>
              </a:ext>
            </a:extLst>
          </p:cNvPr>
          <p:cNvSpPr/>
          <p:nvPr/>
        </p:nvSpPr>
        <p:spPr>
          <a:xfrm>
            <a:off x="4033646" y="265918"/>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id="{7CF7B8A7-E588-5285-B893-C1D5730ECEDB}"/>
              </a:ext>
            </a:extLst>
          </p:cNvPr>
          <p:cNvSpPr/>
          <p:nvPr/>
        </p:nvSpPr>
        <p:spPr>
          <a:xfrm>
            <a:off x="5275943" y="1551216"/>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9E2153B7-6EED-475E-6F87-754E0BFEB055}"/>
              </a:ext>
            </a:extLst>
          </p:cNvPr>
          <p:cNvSpPr/>
          <p:nvPr/>
        </p:nvSpPr>
        <p:spPr>
          <a:xfrm>
            <a:off x="5486400" y="511084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70B96BDF-5044-177C-A011-A7DA5891AA16}"/>
              </a:ext>
            </a:extLst>
          </p:cNvPr>
          <p:cNvSpPr/>
          <p:nvPr/>
        </p:nvSpPr>
        <p:spPr>
          <a:xfrm>
            <a:off x="4196606" y="645249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3E569830-A2F2-8FC3-F363-5D350F27E0C3}"/>
              </a:ext>
            </a:extLst>
          </p:cNvPr>
          <p:cNvSpPr txBox="1"/>
          <p:nvPr/>
        </p:nvSpPr>
        <p:spPr>
          <a:xfrm>
            <a:off x="4969816" y="3284249"/>
            <a:ext cx="783771" cy="369332"/>
          </a:xfrm>
          <a:prstGeom prst="rect">
            <a:avLst/>
          </a:prstGeom>
          <a:noFill/>
        </p:spPr>
        <p:txBody>
          <a:bodyPr wrap="square" rtlCol="0">
            <a:spAutoFit/>
          </a:bodyPr>
          <a:lstStyle/>
          <a:p>
            <a:r>
              <a:rPr lang="tr-TR" b="1" dirty="0">
                <a:solidFill>
                  <a:srgbClr val="0070C0"/>
                </a:solidFill>
                <a:latin typeface="Century Gothic" panose="020B0502020202020204" pitchFamily="34" charset="0"/>
              </a:rPr>
              <a:t>2000</a:t>
            </a:r>
          </a:p>
        </p:txBody>
      </p:sp>
      <p:sp>
        <p:nvSpPr>
          <p:cNvPr id="12" name="Metin kutusu 11">
            <a:extLst>
              <a:ext uri="{FF2B5EF4-FFF2-40B4-BE49-F238E27FC236}">
                <a16:creationId xmlns:a16="http://schemas.microsoft.com/office/drawing/2014/main" id="{8FB2A3FE-3492-5E45-6C7A-FD079CFA2AFA}"/>
              </a:ext>
            </a:extLst>
          </p:cNvPr>
          <p:cNvSpPr txBox="1"/>
          <p:nvPr/>
        </p:nvSpPr>
        <p:spPr>
          <a:xfrm>
            <a:off x="4604984" y="5110841"/>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2020</a:t>
            </a:r>
          </a:p>
        </p:txBody>
      </p:sp>
      <p:sp>
        <p:nvSpPr>
          <p:cNvPr id="13" name="Metin kutusu 12">
            <a:extLst>
              <a:ext uri="{FF2B5EF4-FFF2-40B4-BE49-F238E27FC236}">
                <a16:creationId xmlns:a16="http://schemas.microsoft.com/office/drawing/2014/main" id="{84B751E0-8D9A-F833-F2AA-2CA17C35F722}"/>
              </a:ext>
            </a:extLst>
          </p:cNvPr>
          <p:cNvSpPr txBox="1"/>
          <p:nvPr/>
        </p:nvSpPr>
        <p:spPr>
          <a:xfrm>
            <a:off x="3369943" y="6447366"/>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2040</a:t>
            </a:r>
          </a:p>
        </p:txBody>
      </p:sp>
      <p:sp>
        <p:nvSpPr>
          <p:cNvPr id="14" name="Metin kutusu 13">
            <a:extLst>
              <a:ext uri="{FF2B5EF4-FFF2-40B4-BE49-F238E27FC236}">
                <a16:creationId xmlns:a16="http://schemas.microsoft.com/office/drawing/2014/main" id="{5AFF970F-8AE8-3BB4-D2E5-2ADD4DDC52E1}"/>
              </a:ext>
            </a:extLst>
          </p:cNvPr>
          <p:cNvSpPr txBox="1"/>
          <p:nvPr/>
        </p:nvSpPr>
        <p:spPr>
          <a:xfrm>
            <a:off x="1465941" y="7162799"/>
            <a:ext cx="783771"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2060</a:t>
            </a:r>
          </a:p>
        </p:txBody>
      </p:sp>
      <p:sp>
        <p:nvSpPr>
          <p:cNvPr id="15" name="Oval 14">
            <a:extLst>
              <a:ext uri="{FF2B5EF4-FFF2-40B4-BE49-F238E27FC236}">
                <a16:creationId xmlns:a16="http://schemas.microsoft.com/office/drawing/2014/main" id="{DB8D1E88-C775-533B-2619-101734F49E64}"/>
              </a:ext>
            </a:extLst>
          </p:cNvPr>
          <p:cNvSpPr/>
          <p:nvPr/>
        </p:nvSpPr>
        <p:spPr>
          <a:xfrm>
            <a:off x="5834742" y="3254825"/>
            <a:ext cx="420914" cy="391885"/>
          </a:xfrm>
          <a:prstGeom prst="ellipse">
            <a:avLst/>
          </a:prstGeom>
          <a:solidFill>
            <a:schemeClr val="accent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E665C68C-D9D5-4300-6CB8-6B644117E9F3}"/>
              </a:ext>
            </a:extLst>
          </p:cNvPr>
          <p:cNvSpPr/>
          <p:nvPr/>
        </p:nvSpPr>
        <p:spPr>
          <a:xfrm>
            <a:off x="2177142" y="7162799"/>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4F634A62-87C6-98C5-F5B8-C6666396414F}"/>
              </a:ext>
            </a:extLst>
          </p:cNvPr>
          <p:cNvSpPr txBox="1"/>
          <p:nvPr/>
        </p:nvSpPr>
        <p:spPr>
          <a:xfrm>
            <a:off x="4455886" y="1658647"/>
            <a:ext cx="70394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1980</a:t>
            </a:r>
          </a:p>
        </p:txBody>
      </p:sp>
      <p:sp>
        <p:nvSpPr>
          <p:cNvPr id="18" name="Metin kutusu 17">
            <a:extLst>
              <a:ext uri="{FF2B5EF4-FFF2-40B4-BE49-F238E27FC236}">
                <a16:creationId xmlns:a16="http://schemas.microsoft.com/office/drawing/2014/main" id="{0961C46D-D131-7974-AAA6-9EE0ED7B8CCF}"/>
              </a:ext>
            </a:extLst>
          </p:cNvPr>
          <p:cNvSpPr txBox="1"/>
          <p:nvPr/>
        </p:nvSpPr>
        <p:spPr>
          <a:xfrm>
            <a:off x="3206983" y="539609"/>
            <a:ext cx="82666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1940</a:t>
            </a:r>
          </a:p>
        </p:txBody>
      </p:sp>
      <p:sp>
        <p:nvSpPr>
          <p:cNvPr id="2" name="Metin kutusu 1">
            <a:extLst>
              <a:ext uri="{FF2B5EF4-FFF2-40B4-BE49-F238E27FC236}">
                <a16:creationId xmlns:a16="http://schemas.microsoft.com/office/drawing/2014/main" id="{385FDEC3-B9D2-892A-263E-44347DF6E9A2}"/>
              </a:ext>
            </a:extLst>
          </p:cNvPr>
          <p:cNvSpPr txBox="1"/>
          <p:nvPr/>
        </p:nvSpPr>
        <p:spPr>
          <a:xfrm>
            <a:off x="6642705" y="2586164"/>
            <a:ext cx="4550228" cy="1860959"/>
          </a:xfrm>
          <a:prstGeom prst="rect">
            <a:avLst/>
          </a:prstGeom>
          <a:noFill/>
        </p:spPr>
        <p:txBody>
          <a:bodyPr wrap="square" rtlCol="0">
            <a:spAutoFit/>
          </a:bodyPr>
          <a:lstStyle/>
          <a:p>
            <a:pPr>
              <a:lnSpc>
                <a:spcPct val="150000"/>
              </a:lnSpc>
            </a:pPr>
            <a:r>
              <a:rPr lang="tr-TR" sz="4000" baseline="2777" dirty="0">
                <a:latin typeface="Century Gothic" panose="020B0502020202020204" pitchFamily="34" charset="0"/>
                <a:cs typeface="Arial"/>
              </a:rPr>
              <a:t>YALIN</a:t>
            </a:r>
          </a:p>
          <a:p>
            <a:pPr>
              <a:lnSpc>
                <a:spcPct val="150000"/>
              </a:lnSpc>
            </a:pPr>
            <a:r>
              <a:rPr lang="tr-TR" sz="4000" baseline="2777" dirty="0">
                <a:latin typeface="Century Gothic" panose="020B0502020202020204" pitchFamily="34" charset="0"/>
                <a:cs typeface="Arial"/>
              </a:rPr>
              <a:t>Dünyayı Değiştiren Makine</a:t>
            </a:r>
          </a:p>
          <a:p>
            <a:pPr>
              <a:lnSpc>
                <a:spcPct val="150000"/>
              </a:lnSpc>
            </a:pPr>
            <a:r>
              <a:rPr lang="tr-TR" sz="4000" baseline="2777" dirty="0">
                <a:latin typeface="Century Gothic" panose="020B0502020202020204" pitchFamily="34" charset="0"/>
                <a:cs typeface="Arial"/>
              </a:rPr>
              <a:t>James </a:t>
            </a:r>
            <a:r>
              <a:rPr lang="tr-TR" sz="4000" baseline="2777" dirty="0" err="1">
                <a:latin typeface="Century Gothic" panose="020B0502020202020204" pitchFamily="34" charset="0"/>
                <a:cs typeface="Arial"/>
              </a:rPr>
              <a:t>Womack</a:t>
            </a:r>
            <a:endParaRPr lang="tr-TR" sz="4000" baseline="2777" dirty="0">
              <a:latin typeface="Century Gothic" panose="020B0502020202020204" pitchFamily="34" charset="0"/>
              <a:cs typeface="Arial"/>
            </a:endParaRPr>
          </a:p>
        </p:txBody>
      </p:sp>
    </p:spTree>
    <p:extLst>
      <p:ext uri="{BB962C8B-B14F-4D97-AF65-F5344CB8AC3E}">
        <p14:creationId xmlns:p14="http://schemas.microsoft.com/office/powerpoint/2010/main" val="3547356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0"/>
            <a:ext cx="7886700" cy="994172"/>
          </a:xfrm>
        </p:spPr>
        <p:txBody>
          <a:bodyPr>
            <a:normAutofit/>
          </a:bodyPr>
          <a:lstStyle/>
          <a:p>
            <a:r>
              <a:rPr lang="tr-TR" sz="3000" b="1" dirty="0">
                <a:latin typeface="Century Gothic" panose="020B0502020202020204" pitchFamily="34" charset="0"/>
              </a:rPr>
              <a:t>Yalın Üretim Tarihi </a:t>
            </a:r>
          </a:p>
        </p:txBody>
      </p:sp>
      <p:sp>
        <p:nvSpPr>
          <p:cNvPr id="7" name="object 18">
            <a:extLst>
              <a:ext uri="{FF2B5EF4-FFF2-40B4-BE49-F238E27FC236}">
                <a16:creationId xmlns:a16="http://schemas.microsoft.com/office/drawing/2014/main" id="{8CA2E109-EFFB-F942-552F-20F0EBC3B95C}"/>
              </a:ext>
            </a:extLst>
          </p:cNvPr>
          <p:cNvSpPr/>
          <p:nvPr/>
        </p:nvSpPr>
        <p:spPr>
          <a:xfrm>
            <a:off x="7703275" y="3177398"/>
            <a:ext cx="1523935" cy="354064"/>
          </a:xfrm>
          <a:custGeom>
            <a:avLst/>
            <a:gdLst/>
            <a:ahLst/>
            <a:cxnLst/>
            <a:rect l="l" t="t" r="r" b="b"/>
            <a:pathLst>
              <a:path w="1221739" h="304800">
                <a:moveTo>
                  <a:pt x="859523" y="0"/>
                </a:moveTo>
                <a:lnTo>
                  <a:pt x="859523" y="76200"/>
                </a:lnTo>
                <a:lnTo>
                  <a:pt x="0" y="76200"/>
                </a:lnTo>
                <a:lnTo>
                  <a:pt x="0" y="228600"/>
                </a:lnTo>
                <a:lnTo>
                  <a:pt x="859523" y="228600"/>
                </a:lnTo>
                <a:lnTo>
                  <a:pt x="859523" y="304800"/>
                </a:lnTo>
                <a:lnTo>
                  <a:pt x="1221473" y="152400"/>
                </a:lnTo>
                <a:lnTo>
                  <a:pt x="859523" y="0"/>
                </a:lnTo>
                <a:close/>
              </a:path>
            </a:pathLst>
          </a:custGeom>
          <a:solidFill>
            <a:schemeClr val="tx1"/>
          </a:solidFill>
          <a:ln w="9525">
            <a:solidFill>
              <a:srgbClr val="000000"/>
            </a:solidFill>
          </a:ln>
        </p:spPr>
        <p:txBody>
          <a:bodyPr wrap="square" lIns="0" tIns="0" rIns="0" bIns="0" rtlCol="0"/>
          <a:lstStyle/>
          <a:p>
            <a:endParaRPr/>
          </a:p>
        </p:txBody>
      </p:sp>
      <p:sp>
        <p:nvSpPr>
          <p:cNvPr id="12" name="object 18">
            <a:extLst>
              <a:ext uri="{FF2B5EF4-FFF2-40B4-BE49-F238E27FC236}">
                <a16:creationId xmlns:a16="http://schemas.microsoft.com/office/drawing/2014/main" id="{6E68C252-586F-66E2-2B9A-9A820A0BD53B}"/>
              </a:ext>
            </a:extLst>
          </p:cNvPr>
          <p:cNvSpPr/>
          <p:nvPr/>
        </p:nvSpPr>
        <p:spPr>
          <a:xfrm>
            <a:off x="2135619" y="3177398"/>
            <a:ext cx="1523935" cy="354064"/>
          </a:xfrm>
          <a:custGeom>
            <a:avLst/>
            <a:gdLst/>
            <a:ahLst/>
            <a:cxnLst/>
            <a:rect l="l" t="t" r="r" b="b"/>
            <a:pathLst>
              <a:path w="1221739" h="304800">
                <a:moveTo>
                  <a:pt x="859523" y="0"/>
                </a:moveTo>
                <a:lnTo>
                  <a:pt x="859523" y="76200"/>
                </a:lnTo>
                <a:lnTo>
                  <a:pt x="0" y="76200"/>
                </a:lnTo>
                <a:lnTo>
                  <a:pt x="0" y="228600"/>
                </a:lnTo>
                <a:lnTo>
                  <a:pt x="859523" y="228600"/>
                </a:lnTo>
                <a:lnTo>
                  <a:pt x="859523" y="304800"/>
                </a:lnTo>
                <a:lnTo>
                  <a:pt x="1221473" y="152400"/>
                </a:lnTo>
                <a:lnTo>
                  <a:pt x="859523" y="0"/>
                </a:lnTo>
                <a:close/>
              </a:path>
            </a:pathLst>
          </a:custGeom>
          <a:solidFill>
            <a:schemeClr val="tx1"/>
          </a:solidFill>
          <a:ln w="9525">
            <a:solidFill>
              <a:srgbClr val="000000"/>
            </a:solidFill>
          </a:ln>
        </p:spPr>
        <p:txBody>
          <a:bodyPr wrap="square" lIns="0" tIns="0" rIns="0" bIns="0" rtlCol="0"/>
          <a:lstStyle/>
          <a:p>
            <a:endParaRPr/>
          </a:p>
        </p:txBody>
      </p:sp>
      <p:sp>
        <p:nvSpPr>
          <p:cNvPr id="13" name="object 18">
            <a:extLst>
              <a:ext uri="{FF2B5EF4-FFF2-40B4-BE49-F238E27FC236}">
                <a16:creationId xmlns:a16="http://schemas.microsoft.com/office/drawing/2014/main" id="{76BDD66B-B715-228F-0430-8CF48A4B239F}"/>
              </a:ext>
            </a:extLst>
          </p:cNvPr>
          <p:cNvSpPr/>
          <p:nvPr/>
        </p:nvSpPr>
        <p:spPr>
          <a:xfrm>
            <a:off x="4878720" y="3177398"/>
            <a:ext cx="1523935" cy="354064"/>
          </a:xfrm>
          <a:custGeom>
            <a:avLst/>
            <a:gdLst/>
            <a:ahLst/>
            <a:cxnLst/>
            <a:rect l="l" t="t" r="r" b="b"/>
            <a:pathLst>
              <a:path w="1221739" h="304800">
                <a:moveTo>
                  <a:pt x="859523" y="0"/>
                </a:moveTo>
                <a:lnTo>
                  <a:pt x="859523" y="76200"/>
                </a:lnTo>
                <a:lnTo>
                  <a:pt x="0" y="76200"/>
                </a:lnTo>
                <a:lnTo>
                  <a:pt x="0" y="228600"/>
                </a:lnTo>
                <a:lnTo>
                  <a:pt x="859523" y="228600"/>
                </a:lnTo>
                <a:lnTo>
                  <a:pt x="859523" y="304800"/>
                </a:lnTo>
                <a:lnTo>
                  <a:pt x="1221473" y="152400"/>
                </a:lnTo>
                <a:lnTo>
                  <a:pt x="859523" y="0"/>
                </a:lnTo>
                <a:close/>
              </a:path>
            </a:pathLst>
          </a:custGeom>
          <a:solidFill>
            <a:schemeClr val="tx1"/>
          </a:solidFill>
          <a:ln w="9525">
            <a:solidFill>
              <a:srgbClr val="000000"/>
            </a:solidFill>
          </a:ln>
        </p:spPr>
        <p:txBody>
          <a:bodyPr wrap="square" lIns="0" tIns="0" rIns="0" bIns="0" rtlCol="0"/>
          <a:lstStyle/>
          <a:p>
            <a:endParaRPr/>
          </a:p>
        </p:txBody>
      </p:sp>
      <p:sp>
        <p:nvSpPr>
          <p:cNvPr id="14" name="Metin kutusu 13">
            <a:extLst>
              <a:ext uri="{FF2B5EF4-FFF2-40B4-BE49-F238E27FC236}">
                <a16:creationId xmlns:a16="http://schemas.microsoft.com/office/drawing/2014/main" id="{7F0B04CC-B26F-8436-875E-9D2869B0737B}"/>
              </a:ext>
            </a:extLst>
          </p:cNvPr>
          <p:cNvSpPr txBox="1"/>
          <p:nvPr/>
        </p:nvSpPr>
        <p:spPr>
          <a:xfrm>
            <a:off x="3877235" y="3154375"/>
            <a:ext cx="1088572" cy="400110"/>
          </a:xfrm>
          <a:prstGeom prst="rect">
            <a:avLst/>
          </a:prstGeom>
          <a:noFill/>
        </p:spPr>
        <p:txBody>
          <a:bodyPr wrap="square" rtlCol="0">
            <a:spAutoFit/>
          </a:bodyPr>
          <a:lstStyle/>
          <a:p>
            <a:r>
              <a:rPr lang="tr-TR" sz="2000" b="1" dirty="0">
                <a:latin typeface="Century Gothic" panose="020B0502020202020204" pitchFamily="34" charset="0"/>
              </a:rPr>
              <a:t>1940</a:t>
            </a:r>
          </a:p>
        </p:txBody>
      </p:sp>
      <p:sp>
        <p:nvSpPr>
          <p:cNvPr id="16" name="Metin kutusu 15">
            <a:extLst>
              <a:ext uri="{FF2B5EF4-FFF2-40B4-BE49-F238E27FC236}">
                <a16:creationId xmlns:a16="http://schemas.microsoft.com/office/drawing/2014/main" id="{E506C153-8FB5-AAAA-8A73-8C42EF613AE7}"/>
              </a:ext>
            </a:extLst>
          </p:cNvPr>
          <p:cNvSpPr txBox="1"/>
          <p:nvPr/>
        </p:nvSpPr>
        <p:spPr>
          <a:xfrm>
            <a:off x="6700471" y="3177398"/>
            <a:ext cx="1088572" cy="400110"/>
          </a:xfrm>
          <a:prstGeom prst="rect">
            <a:avLst/>
          </a:prstGeom>
          <a:noFill/>
        </p:spPr>
        <p:txBody>
          <a:bodyPr wrap="square" rtlCol="0">
            <a:spAutoFit/>
          </a:bodyPr>
          <a:lstStyle/>
          <a:p>
            <a:r>
              <a:rPr lang="tr-TR" sz="2000" b="1" dirty="0">
                <a:latin typeface="Century Gothic" panose="020B0502020202020204" pitchFamily="34" charset="0"/>
              </a:rPr>
              <a:t>1980</a:t>
            </a:r>
          </a:p>
        </p:txBody>
      </p:sp>
      <p:sp>
        <p:nvSpPr>
          <p:cNvPr id="17" name="Metin kutusu 16">
            <a:extLst>
              <a:ext uri="{FF2B5EF4-FFF2-40B4-BE49-F238E27FC236}">
                <a16:creationId xmlns:a16="http://schemas.microsoft.com/office/drawing/2014/main" id="{93BB3CDD-0E7E-2326-92B6-6E5FEC402852}"/>
              </a:ext>
            </a:extLst>
          </p:cNvPr>
          <p:cNvSpPr txBox="1"/>
          <p:nvPr/>
        </p:nvSpPr>
        <p:spPr>
          <a:xfrm>
            <a:off x="1028207" y="3154375"/>
            <a:ext cx="1088572" cy="400110"/>
          </a:xfrm>
          <a:prstGeom prst="rect">
            <a:avLst/>
          </a:prstGeom>
          <a:noFill/>
        </p:spPr>
        <p:txBody>
          <a:bodyPr wrap="square" rtlCol="0">
            <a:spAutoFit/>
          </a:bodyPr>
          <a:lstStyle/>
          <a:p>
            <a:r>
              <a:rPr lang="tr-TR" sz="2000" b="1" dirty="0">
                <a:latin typeface="Century Gothic" panose="020B0502020202020204" pitchFamily="34" charset="0"/>
              </a:rPr>
              <a:t>1900</a:t>
            </a:r>
          </a:p>
        </p:txBody>
      </p:sp>
      <p:sp>
        <p:nvSpPr>
          <p:cNvPr id="18" name="Metin kutusu 17">
            <a:extLst>
              <a:ext uri="{FF2B5EF4-FFF2-40B4-BE49-F238E27FC236}">
                <a16:creationId xmlns:a16="http://schemas.microsoft.com/office/drawing/2014/main" id="{68A877A8-201E-1971-C9E7-44454A5B4440}"/>
              </a:ext>
            </a:extLst>
          </p:cNvPr>
          <p:cNvSpPr txBox="1"/>
          <p:nvPr/>
        </p:nvSpPr>
        <p:spPr>
          <a:xfrm>
            <a:off x="9351065" y="3154375"/>
            <a:ext cx="1088572" cy="400110"/>
          </a:xfrm>
          <a:prstGeom prst="rect">
            <a:avLst/>
          </a:prstGeom>
          <a:noFill/>
        </p:spPr>
        <p:txBody>
          <a:bodyPr wrap="square" rtlCol="0">
            <a:spAutoFit/>
          </a:bodyPr>
          <a:lstStyle/>
          <a:p>
            <a:r>
              <a:rPr lang="tr-TR" sz="2000" b="1" dirty="0">
                <a:latin typeface="Century Gothic" panose="020B0502020202020204" pitchFamily="34" charset="0"/>
              </a:rPr>
              <a:t>2000</a:t>
            </a:r>
          </a:p>
        </p:txBody>
      </p:sp>
      <p:sp>
        <p:nvSpPr>
          <p:cNvPr id="20" name="object 34">
            <a:extLst>
              <a:ext uri="{FF2B5EF4-FFF2-40B4-BE49-F238E27FC236}">
                <a16:creationId xmlns:a16="http://schemas.microsoft.com/office/drawing/2014/main" id="{F722A8DB-307B-6E98-FD87-EA67025385E2}"/>
              </a:ext>
            </a:extLst>
          </p:cNvPr>
          <p:cNvSpPr txBox="1"/>
          <p:nvPr/>
        </p:nvSpPr>
        <p:spPr>
          <a:xfrm rot="18360000">
            <a:off x="1926251" y="1888883"/>
            <a:ext cx="2055113" cy="256480"/>
          </a:xfrm>
          <a:prstGeom prst="rect">
            <a:avLst/>
          </a:prstGeom>
        </p:spPr>
        <p:txBody>
          <a:bodyPr vert="horz" wrap="square" lIns="0" tIns="0" rIns="0" bIns="0" rtlCol="0">
            <a:spAutoFit/>
          </a:bodyPr>
          <a:lstStyle/>
          <a:p>
            <a:pPr>
              <a:lnSpc>
                <a:spcPts val="1995"/>
              </a:lnSpc>
            </a:pPr>
            <a:r>
              <a:rPr sz="2000" spc="-30" dirty="0">
                <a:latin typeface="Century Gothic" panose="020B0502020202020204" pitchFamily="34" charset="0"/>
                <a:cs typeface="Arial"/>
              </a:rPr>
              <a:t>H</a:t>
            </a:r>
            <a:r>
              <a:rPr sz="2000" spc="-20" dirty="0">
                <a:latin typeface="Century Gothic" panose="020B0502020202020204" pitchFamily="34" charset="0"/>
                <a:cs typeface="Arial"/>
              </a:rPr>
              <a:t>i</a:t>
            </a:r>
            <a:r>
              <a:rPr sz="2000" spc="-30" dirty="0">
                <a:latin typeface="Century Gothic" panose="020B0502020202020204" pitchFamily="34" charset="0"/>
                <a:cs typeface="Arial"/>
              </a:rPr>
              <a:t>g</a:t>
            </a:r>
            <a:r>
              <a:rPr sz="3000" spc="-37" baseline="1388" dirty="0">
                <a:latin typeface="Century Gothic" panose="020B0502020202020204" pitchFamily="34" charset="0"/>
                <a:cs typeface="Arial"/>
              </a:rPr>
              <a:t>h</a:t>
            </a:r>
            <a:r>
              <a:rPr sz="3000" spc="-52" baseline="1388" dirty="0">
                <a:latin typeface="Century Gothic" panose="020B0502020202020204" pitchFamily="34" charset="0"/>
                <a:cs typeface="Arial"/>
              </a:rPr>
              <a:t>l</a:t>
            </a:r>
            <a:r>
              <a:rPr sz="3000" spc="-37" baseline="1388" dirty="0">
                <a:latin typeface="Century Gothic" panose="020B0502020202020204" pitchFamily="34" charset="0"/>
                <a:cs typeface="Arial"/>
              </a:rPr>
              <a:t>a</a:t>
            </a:r>
            <a:r>
              <a:rPr sz="3000" spc="-15" baseline="1388" dirty="0">
                <a:latin typeface="Century Gothic" panose="020B0502020202020204" pitchFamily="34" charset="0"/>
                <a:cs typeface="Arial"/>
              </a:rPr>
              <a:t>n</a:t>
            </a:r>
            <a:r>
              <a:rPr sz="3000" spc="-7" baseline="1388" dirty="0">
                <a:latin typeface="Century Gothic" panose="020B0502020202020204" pitchFamily="34" charset="0"/>
                <a:cs typeface="Arial"/>
              </a:rPr>
              <a:t>d</a:t>
            </a:r>
            <a:r>
              <a:rPr sz="3000" spc="-44" baseline="1388" dirty="0">
                <a:latin typeface="Century Gothic" panose="020B0502020202020204" pitchFamily="34" charset="0"/>
                <a:cs typeface="Arial"/>
              </a:rPr>
              <a:t> </a:t>
            </a:r>
            <a:r>
              <a:rPr sz="3000" spc="-15" baseline="2777" dirty="0">
                <a:latin typeface="Century Gothic" panose="020B0502020202020204" pitchFamily="34" charset="0"/>
                <a:cs typeface="Arial"/>
              </a:rPr>
              <a:t>Park</a:t>
            </a:r>
            <a:endParaRPr sz="3000" baseline="2777" dirty="0">
              <a:latin typeface="Century Gothic" panose="020B0502020202020204" pitchFamily="34" charset="0"/>
              <a:cs typeface="Arial"/>
            </a:endParaRPr>
          </a:p>
        </p:txBody>
      </p:sp>
      <p:sp>
        <p:nvSpPr>
          <p:cNvPr id="21" name="object 3">
            <a:extLst>
              <a:ext uri="{FF2B5EF4-FFF2-40B4-BE49-F238E27FC236}">
                <a16:creationId xmlns:a16="http://schemas.microsoft.com/office/drawing/2014/main" id="{E3DF0269-6787-613E-6AFA-E3F6E99C2847}"/>
              </a:ext>
            </a:extLst>
          </p:cNvPr>
          <p:cNvSpPr txBox="1"/>
          <p:nvPr/>
        </p:nvSpPr>
        <p:spPr>
          <a:xfrm>
            <a:off x="1655543" y="3942212"/>
            <a:ext cx="1298264" cy="254000"/>
          </a:xfrm>
          <a:prstGeom prst="rect">
            <a:avLst/>
          </a:prstGeom>
        </p:spPr>
        <p:txBody>
          <a:bodyPr vert="horz" wrap="square" lIns="0" tIns="0" rIns="0" bIns="0" rtlCol="0">
            <a:spAutoFit/>
          </a:bodyPr>
          <a:lstStyle/>
          <a:p>
            <a:pPr>
              <a:lnSpc>
                <a:spcPts val="1995"/>
              </a:lnSpc>
            </a:pPr>
            <a:r>
              <a:rPr sz="2000" spc="-30" dirty="0">
                <a:latin typeface="Century Gothic" panose="020B0502020202020204" pitchFamily="34" charset="0"/>
                <a:cs typeface="Arial"/>
              </a:rPr>
              <a:t>H</a:t>
            </a:r>
            <a:r>
              <a:rPr sz="2000" spc="-25" dirty="0">
                <a:latin typeface="Century Gothic" panose="020B0502020202020204" pitchFamily="34" charset="0"/>
                <a:cs typeface="Arial"/>
              </a:rPr>
              <a:t>e</a:t>
            </a:r>
            <a:r>
              <a:rPr sz="3000" spc="-44" baseline="1388" dirty="0">
                <a:latin typeface="Century Gothic" panose="020B0502020202020204" pitchFamily="34" charset="0"/>
                <a:cs typeface="Arial"/>
              </a:rPr>
              <a:t>n</a:t>
            </a:r>
            <a:r>
              <a:rPr sz="3000" spc="-7" baseline="1388" dirty="0">
                <a:latin typeface="Century Gothic" panose="020B0502020202020204" pitchFamily="34" charset="0"/>
                <a:cs typeface="Arial"/>
              </a:rPr>
              <a:t>ry</a:t>
            </a:r>
            <a:r>
              <a:rPr sz="3000" spc="-44" baseline="1388" dirty="0">
                <a:latin typeface="Century Gothic" panose="020B0502020202020204" pitchFamily="34" charset="0"/>
                <a:cs typeface="Arial"/>
              </a:rPr>
              <a:t> </a:t>
            </a:r>
            <a:r>
              <a:rPr sz="3000" spc="-15" baseline="1388" dirty="0">
                <a:latin typeface="Century Gothic" panose="020B0502020202020204" pitchFamily="34" charset="0"/>
                <a:cs typeface="Arial"/>
              </a:rPr>
              <a:t>F</a:t>
            </a:r>
            <a:r>
              <a:rPr sz="3000" spc="-37" baseline="1388" dirty="0">
                <a:latin typeface="Century Gothic" panose="020B0502020202020204" pitchFamily="34" charset="0"/>
                <a:cs typeface="Arial"/>
              </a:rPr>
              <a:t>o</a:t>
            </a:r>
            <a:r>
              <a:rPr sz="3000" spc="-7" baseline="2777" dirty="0">
                <a:latin typeface="Century Gothic" panose="020B0502020202020204" pitchFamily="34" charset="0"/>
                <a:cs typeface="Arial"/>
              </a:rPr>
              <a:t>rd</a:t>
            </a:r>
            <a:endParaRPr sz="3000" baseline="2777" dirty="0">
              <a:latin typeface="Century Gothic" panose="020B0502020202020204" pitchFamily="34" charset="0"/>
              <a:cs typeface="Arial"/>
            </a:endParaRPr>
          </a:p>
        </p:txBody>
      </p:sp>
      <p:sp>
        <p:nvSpPr>
          <p:cNvPr id="22" name="object 33">
            <a:extLst>
              <a:ext uri="{FF2B5EF4-FFF2-40B4-BE49-F238E27FC236}">
                <a16:creationId xmlns:a16="http://schemas.microsoft.com/office/drawing/2014/main" id="{8BAAB36E-2016-2F54-7BA8-304143F228D1}"/>
              </a:ext>
            </a:extLst>
          </p:cNvPr>
          <p:cNvSpPr txBox="1"/>
          <p:nvPr/>
        </p:nvSpPr>
        <p:spPr>
          <a:xfrm rot="18420000">
            <a:off x="4442726" y="1645282"/>
            <a:ext cx="2692343" cy="254000"/>
          </a:xfrm>
          <a:prstGeom prst="rect">
            <a:avLst/>
          </a:prstGeom>
        </p:spPr>
        <p:txBody>
          <a:bodyPr vert="horz" wrap="square" lIns="0" tIns="0" rIns="0" bIns="0" rtlCol="0">
            <a:spAutoFit/>
          </a:bodyPr>
          <a:lstStyle>
            <a:defPPr>
              <a:defRPr lang="en-US"/>
            </a:defPPr>
            <a:lvl1pPr>
              <a:lnSpc>
                <a:spcPts val="2000"/>
              </a:lnSpc>
              <a:defRPr sz="2000" b="1" spc="-10">
                <a:latin typeface="Century Gothic" panose="020B0502020202020204" pitchFamily="34" charset="0"/>
                <a:cs typeface="Arial"/>
              </a:defRPr>
            </a:lvl1pPr>
          </a:lstStyle>
          <a:p>
            <a:r>
              <a:rPr dirty="0"/>
              <a:t>Toyota Üretim Sistemi</a:t>
            </a:r>
          </a:p>
        </p:txBody>
      </p:sp>
      <p:sp>
        <p:nvSpPr>
          <p:cNvPr id="23" name="object 4">
            <a:extLst>
              <a:ext uri="{FF2B5EF4-FFF2-40B4-BE49-F238E27FC236}">
                <a16:creationId xmlns:a16="http://schemas.microsoft.com/office/drawing/2014/main" id="{2A1D6422-4732-734C-81C9-6DBC95173667}"/>
              </a:ext>
            </a:extLst>
          </p:cNvPr>
          <p:cNvSpPr txBox="1"/>
          <p:nvPr/>
        </p:nvSpPr>
        <p:spPr>
          <a:xfrm>
            <a:off x="4036154" y="3808070"/>
            <a:ext cx="2043356" cy="5018746"/>
          </a:xfrm>
          <a:prstGeom prst="rect">
            <a:avLst/>
          </a:prstGeom>
        </p:spPr>
        <p:txBody>
          <a:bodyPr vert="horz" wrap="square" lIns="0" tIns="0" rIns="0" bIns="0" rtlCol="0">
            <a:spAutoFit/>
          </a:bodyPr>
          <a:lstStyle/>
          <a:p>
            <a:pPr>
              <a:lnSpc>
                <a:spcPct val="150000"/>
              </a:lnSpc>
            </a:pPr>
            <a:r>
              <a:rPr sz="2000" b="1" spc="-10" dirty="0">
                <a:latin typeface="Century Gothic" panose="020B0502020202020204" pitchFamily="34" charset="0"/>
                <a:cs typeface="Arial"/>
              </a:rPr>
              <a:t>Taiichi </a:t>
            </a:r>
            <a:r>
              <a:rPr sz="2000" b="1" spc="-10" dirty="0" err="1">
                <a:latin typeface="Century Gothic" panose="020B0502020202020204" pitchFamily="34" charset="0"/>
                <a:cs typeface="Arial"/>
              </a:rPr>
              <a:t>Ohn</a:t>
            </a:r>
            <a:endParaRPr lang="tr-TR" sz="2000" b="1" spc="-10" dirty="0">
              <a:latin typeface="Century Gothic" panose="020B0502020202020204" pitchFamily="34" charset="0"/>
              <a:cs typeface="Arial"/>
            </a:endParaRPr>
          </a:p>
          <a:p>
            <a:pPr>
              <a:lnSpc>
                <a:spcPct val="150000"/>
              </a:lnSpc>
            </a:pPr>
            <a:r>
              <a:rPr lang="tr-TR" sz="2000" b="1" spc="-10" dirty="0" err="1">
                <a:latin typeface="Century Gothic" panose="020B0502020202020204" pitchFamily="34" charset="0"/>
                <a:cs typeface="Arial"/>
              </a:rPr>
              <a:t>Shigeo</a:t>
            </a:r>
            <a:r>
              <a:rPr lang="tr-TR" sz="2000" b="1" spc="-10" dirty="0">
                <a:latin typeface="Century Gothic" panose="020B0502020202020204" pitchFamily="34" charset="0"/>
                <a:cs typeface="Arial"/>
              </a:rPr>
              <a:t> </a:t>
            </a:r>
            <a:r>
              <a:rPr lang="tr-TR" sz="2000" b="1" spc="-10" dirty="0" err="1">
                <a:latin typeface="Century Gothic" panose="020B0502020202020204" pitchFamily="34" charset="0"/>
                <a:cs typeface="Arial"/>
              </a:rPr>
              <a:t>Shingo</a:t>
            </a:r>
            <a:endParaRPr lang="tr-TR" sz="2000" b="1" spc="-10" dirty="0">
              <a:latin typeface="Century Gothic" panose="020B0502020202020204" pitchFamily="34" charset="0"/>
              <a:cs typeface="Arial"/>
            </a:endParaRPr>
          </a:p>
          <a:p>
            <a:pPr>
              <a:lnSpc>
                <a:spcPct val="150000"/>
              </a:lnSpc>
            </a:pPr>
            <a:r>
              <a:rPr lang="tr-TR" sz="2000" b="1" spc="-10" dirty="0">
                <a:latin typeface="Century Gothic" panose="020B0502020202020204" pitchFamily="34" charset="0"/>
                <a:cs typeface="Arial"/>
              </a:rPr>
              <a:t>Homer </a:t>
            </a:r>
            <a:r>
              <a:rPr lang="tr-TR" sz="2000" b="1" spc="-10" dirty="0" err="1">
                <a:latin typeface="Century Gothic" panose="020B0502020202020204" pitchFamily="34" charset="0"/>
                <a:cs typeface="Arial"/>
              </a:rPr>
              <a:t>Sarasohn</a:t>
            </a:r>
            <a:endParaRPr lang="tr-TR" sz="2000" b="1" spc="-10" dirty="0">
              <a:latin typeface="Century Gothic" panose="020B0502020202020204" pitchFamily="34" charset="0"/>
              <a:cs typeface="Arial"/>
            </a:endParaRPr>
          </a:p>
          <a:p>
            <a:pPr>
              <a:lnSpc>
                <a:spcPct val="150000"/>
              </a:lnSpc>
            </a:pPr>
            <a:r>
              <a:rPr lang="tr-TR" sz="2000" b="1" spc="-10" dirty="0" err="1">
                <a:latin typeface="Century Gothic" panose="020B0502020202020204" pitchFamily="34" charset="0"/>
                <a:cs typeface="Arial"/>
              </a:rPr>
              <a:t>Ed</a:t>
            </a:r>
            <a:r>
              <a:rPr lang="tr-TR" sz="2000" b="1" spc="-10" dirty="0">
                <a:latin typeface="Century Gothic" panose="020B0502020202020204" pitchFamily="34" charset="0"/>
                <a:cs typeface="Arial"/>
              </a:rPr>
              <a:t> </a:t>
            </a:r>
            <a:r>
              <a:rPr lang="tr-TR" sz="2000" b="1" spc="-10" dirty="0" err="1">
                <a:latin typeface="Century Gothic" panose="020B0502020202020204" pitchFamily="34" charset="0"/>
                <a:cs typeface="Arial"/>
              </a:rPr>
              <a:t>Deming</a:t>
            </a:r>
            <a:endParaRPr lang="tr-TR" sz="2000" b="1" spc="-10" dirty="0">
              <a:latin typeface="Century Gothic" panose="020B0502020202020204" pitchFamily="34" charset="0"/>
              <a:cs typeface="Arial"/>
            </a:endParaRPr>
          </a:p>
          <a:p>
            <a:pPr>
              <a:lnSpc>
                <a:spcPct val="150000"/>
              </a:lnSpc>
            </a:pPr>
            <a:endParaRPr lang="tr-TR" sz="3000" b="1" baseline="5555" dirty="0">
              <a:latin typeface="Century Gothic" panose="020B0502020202020204" pitchFamily="34" charset="0"/>
              <a:cs typeface="Arial"/>
            </a:endParaRPr>
          </a:p>
          <a:p>
            <a:pPr>
              <a:lnSpc>
                <a:spcPct val="150000"/>
              </a:lnSpc>
            </a:pPr>
            <a:endParaRPr lang="tr-TR" sz="3000" b="1" spc="-7" baseline="4166" dirty="0">
              <a:latin typeface="Century Gothic" panose="020B0502020202020204" pitchFamily="34" charset="0"/>
              <a:cs typeface="Arial"/>
            </a:endParaRPr>
          </a:p>
          <a:p>
            <a:pPr>
              <a:lnSpc>
                <a:spcPct val="150000"/>
              </a:lnSpc>
            </a:pPr>
            <a:endParaRPr lang="tr-TR" sz="3000" b="1" spc="-7" baseline="4166" dirty="0">
              <a:latin typeface="Century Gothic" panose="020B0502020202020204" pitchFamily="34" charset="0"/>
              <a:cs typeface="Arial"/>
            </a:endParaRPr>
          </a:p>
          <a:p>
            <a:pPr>
              <a:lnSpc>
                <a:spcPct val="150000"/>
              </a:lnSpc>
            </a:pPr>
            <a:endParaRPr lang="tr-TR" sz="3000" b="1" baseline="4166" dirty="0">
              <a:latin typeface="Century Gothic" panose="020B0502020202020204" pitchFamily="34" charset="0"/>
              <a:cs typeface="Arial"/>
            </a:endParaRPr>
          </a:p>
          <a:p>
            <a:pPr>
              <a:lnSpc>
                <a:spcPct val="150000"/>
              </a:lnSpc>
            </a:pPr>
            <a:endParaRPr lang="tr-TR" sz="3000" b="1" spc="-15" baseline="2777" dirty="0">
              <a:latin typeface="Century Gothic" panose="020B0502020202020204" pitchFamily="34" charset="0"/>
              <a:cs typeface="Arial"/>
            </a:endParaRPr>
          </a:p>
          <a:p>
            <a:pPr>
              <a:lnSpc>
                <a:spcPct val="150000"/>
              </a:lnSpc>
            </a:pPr>
            <a:endParaRPr lang="tr-TR" sz="3000" b="1" spc="-15" baseline="2777" dirty="0">
              <a:latin typeface="Century Gothic" panose="020B0502020202020204" pitchFamily="34" charset="0"/>
              <a:cs typeface="Arial"/>
            </a:endParaRPr>
          </a:p>
          <a:p>
            <a:pPr>
              <a:lnSpc>
                <a:spcPct val="150000"/>
              </a:lnSpc>
            </a:pPr>
            <a:endParaRPr sz="3000" b="1" baseline="2777" dirty="0">
              <a:latin typeface="Century Gothic" panose="020B0502020202020204" pitchFamily="34" charset="0"/>
              <a:cs typeface="Arial"/>
            </a:endParaRPr>
          </a:p>
        </p:txBody>
      </p:sp>
      <p:sp>
        <p:nvSpPr>
          <p:cNvPr id="27" name="object 9">
            <a:extLst>
              <a:ext uri="{FF2B5EF4-FFF2-40B4-BE49-F238E27FC236}">
                <a16:creationId xmlns:a16="http://schemas.microsoft.com/office/drawing/2014/main" id="{0F9C77B5-583F-CD82-1E0E-B68C8A31A76E}"/>
              </a:ext>
            </a:extLst>
          </p:cNvPr>
          <p:cNvSpPr txBox="1"/>
          <p:nvPr/>
        </p:nvSpPr>
        <p:spPr>
          <a:xfrm rot="18300000">
            <a:off x="6098511" y="1557459"/>
            <a:ext cx="2843322" cy="256480"/>
          </a:xfrm>
          <a:prstGeom prst="rect">
            <a:avLst/>
          </a:prstGeom>
        </p:spPr>
        <p:txBody>
          <a:bodyPr vert="horz" wrap="square" lIns="0" tIns="0" rIns="0" bIns="0" rtlCol="0">
            <a:spAutoFit/>
          </a:bodyPr>
          <a:lstStyle/>
          <a:p>
            <a:pPr>
              <a:lnSpc>
                <a:spcPts val="2000"/>
              </a:lnSpc>
            </a:pPr>
            <a:r>
              <a:rPr lang="tr-TR" sz="2000" spc="-10" dirty="0">
                <a:latin typeface="Century Gothic" panose="020B0502020202020204" pitchFamily="34" charset="0"/>
                <a:cs typeface="Arial"/>
              </a:rPr>
              <a:t>Dünya çapında imalat</a:t>
            </a:r>
            <a:endParaRPr sz="3000" baseline="5555" dirty="0">
              <a:latin typeface="Century Gothic" panose="020B0502020202020204" pitchFamily="34" charset="0"/>
              <a:cs typeface="Arial"/>
            </a:endParaRPr>
          </a:p>
        </p:txBody>
      </p:sp>
      <p:sp>
        <p:nvSpPr>
          <p:cNvPr id="28" name="object 8">
            <a:extLst>
              <a:ext uri="{FF2B5EF4-FFF2-40B4-BE49-F238E27FC236}">
                <a16:creationId xmlns:a16="http://schemas.microsoft.com/office/drawing/2014/main" id="{0D248935-7671-9382-F4E0-FAC0CE549AF2}"/>
              </a:ext>
            </a:extLst>
          </p:cNvPr>
          <p:cNvSpPr txBox="1"/>
          <p:nvPr/>
        </p:nvSpPr>
        <p:spPr>
          <a:xfrm>
            <a:off x="5721606" y="3934188"/>
            <a:ext cx="2895093" cy="256480"/>
          </a:xfrm>
          <a:prstGeom prst="rect">
            <a:avLst/>
          </a:prstGeom>
        </p:spPr>
        <p:txBody>
          <a:bodyPr vert="horz" wrap="square" lIns="0" tIns="0" rIns="0" bIns="0" rtlCol="0">
            <a:spAutoFit/>
          </a:bodyPr>
          <a:lstStyle/>
          <a:p>
            <a:pPr>
              <a:lnSpc>
                <a:spcPts val="2000"/>
              </a:lnSpc>
            </a:pPr>
            <a:r>
              <a:rPr sz="3000" spc="-15" baseline="-2777" dirty="0">
                <a:latin typeface="Century Gothic" panose="020B0502020202020204" pitchFamily="34" charset="0"/>
                <a:cs typeface="Arial"/>
              </a:rPr>
              <a:t>Ri</a:t>
            </a:r>
            <a:r>
              <a:rPr sz="3000" spc="-37" baseline="-2777" dirty="0">
                <a:latin typeface="Century Gothic" panose="020B0502020202020204" pitchFamily="34" charset="0"/>
                <a:cs typeface="Arial"/>
              </a:rPr>
              <a:t>c</a:t>
            </a:r>
            <a:r>
              <a:rPr sz="3000" spc="-15" baseline="-1388" dirty="0">
                <a:latin typeface="Century Gothic" panose="020B0502020202020204" pitchFamily="34" charset="0"/>
                <a:cs typeface="Arial"/>
              </a:rPr>
              <a:t>h</a:t>
            </a:r>
            <a:r>
              <a:rPr sz="3000" spc="-67" baseline="-1388" dirty="0">
                <a:latin typeface="Century Gothic" panose="020B0502020202020204" pitchFamily="34" charset="0"/>
                <a:cs typeface="Arial"/>
              </a:rPr>
              <a:t>a</a:t>
            </a:r>
            <a:r>
              <a:rPr sz="3000" spc="-44" baseline="-1388" dirty="0">
                <a:latin typeface="Century Gothic" panose="020B0502020202020204" pitchFamily="34" charset="0"/>
                <a:cs typeface="Arial"/>
              </a:rPr>
              <a:t>r</a:t>
            </a:r>
            <a:r>
              <a:rPr sz="2000" spc="-5" dirty="0">
                <a:latin typeface="Century Gothic" panose="020B0502020202020204" pitchFamily="34" charset="0"/>
                <a:cs typeface="Arial"/>
              </a:rPr>
              <a:t>d</a:t>
            </a:r>
            <a:r>
              <a:rPr sz="2000" spc="-30" dirty="0">
                <a:latin typeface="Century Gothic" panose="020B0502020202020204" pitchFamily="34" charset="0"/>
                <a:cs typeface="Arial"/>
              </a:rPr>
              <a:t> </a:t>
            </a:r>
            <a:r>
              <a:rPr sz="2000" spc="-40" dirty="0">
                <a:latin typeface="Century Gothic" panose="020B0502020202020204" pitchFamily="34" charset="0"/>
                <a:cs typeface="Arial"/>
              </a:rPr>
              <a:t>S</a:t>
            </a:r>
            <a:r>
              <a:rPr sz="2000" spc="-5" dirty="0">
                <a:latin typeface="Century Gothic" panose="020B0502020202020204" pitchFamily="34" charset="0"/>
                <a:cs typeface="Arial"/>
              </a:rPr>
              <a:t>chon</a:t>
            </a:r>
            <a:r>
              <a:rPr sz="2000" spc="-30" dirty="0">
                <a:latin typeface="Century Gothic" panose="020B0502020202020204" pitchFamily="34" charset="0"/>
                <a:cs typeface="Arial"/>
              </a:rPr>
              <a:t>b</a:t>
            </a:r>
            <a:r>
              <a:rPr sz="3000" spc="-15" baseline="2777" dirty="0">
                <a:latin typeface="Century Gothic" panose="020B0502020202020204" pitchFamily="34" charset="0"/>
                <a:cs typeface="Arial"/>
              </a:rPr>
              <a:t>e</a:t>
            </a:r>
            <a:r>
              <a:rPr sz="3000" spc="-67" baseline="2777" dirty="0">
                <a:latin typeface="Century Gothic" panose="020B0502020202020204" pitchFamily="34" charset="0"/>
                <a:cs typeface="Arial"/>
              </a:rPr>
              <a:t>r</a:t>
            </a:r>
            <a:r>
              <a:rPr sz="3000" spc="-15" baseline="2777" dirty="0">
                <a:latin typeface="Century Gothic" panose="020B0502020202020204" pitchFamily="34" charset="0"/>
                <a:cs typeface="Arial"/>
              </a:rPr>
              <a:t>ger</a:t>
            </a:r>
            <a:endParaRPr sz="3000" baseline="2777" dirty="0">
              <a:latin typeface="Century Gothic" panose="020B0502020202020204" pitchFamily="34" charset="0"/>
              <a:cs typeface="Arial"/>
            </a:endParaRPr>
          </a:p>
        </p:txBody>
      </p:sp>
      <p:sp>
        <p:nvSpPr>
          <p:cNvPr id="29" name="object 10">
            <a:extLst>
              <a:ext uri="{FF2B5EF4-FFF2-40B4-BE49-F238E27FC236}">
                <a16:creationId xmlns:a16="http://schemas.microsoft.com/office/drawing/2014/main" id="{03536595-6D18-27F4-094B-2E49ECE18899}"/>
              </a:ext>
            </a:extLst>
          </p:cNvPr>
          <p:cNvSpPr txBox="1"/>
          <p:nvPr/>
        </p:nvSpPr>
        <p:spPr>
          <a:xfrm>
            <a:off x="8616699" y="3931006"/>
            <a:ext cx="2229547" cy="256480"/>
          </a:xfrm>
          <a:prstGeom prst="rect">
            <a:avLst/>
          </a:prstGeom>
        </p:spPr>
        <p:txBody>
          <a:bodyPr vert="horz" wrap="square" lIns="0" tIns="0" rIns="0" bIns="0" rtlCol="0">
            <a:spAutoFit/>
          </a:bodyPr>
          <a:lstStyle/>
          <a:p>
            <a:pPr>
              <a:lnSpc>
                <a:spcPts val="2000"/>
              </a:lnSpc>
            </a:pPr>
            <a:r>
              <a:rPr sz="2000" b="1" spc="-10" dirty="0">
                <a:latin typeface="Century Gothic" panose="020B0502020202020204" pitchFamily="34" charset="0"/>
                <a:cs typeface="Arial"/>
              </a:rPr>
              <a:t>J</a:t>
            </a:r>
            <a:r>
              <a:rPr sz="2000" b="1" spc="-20" dirty="0">
                <a:latin typeface="Century Gothic" panose="020B0502020202020204" pitchFamily="34" charset="0"/>
                <a:cs typeface="Arial"/>
              </a:rPr>
              <a:t>a</a:t>
            </a:r>
            <a:r>
              <a:rPr sz="2000" b="1" spc="-10" dirty="0">
                <a:latin typeface="Century Gothic" panose="020B0502020202020204" pitchFamily="34" charset="0"/>
                <a:cs typeface="Arial"/>
              </a:rPr>
              <a:t>me</a:t>
            </a:r>
            <a:r>
              <a:rPr sz="2000" b="1" spc="-5" dirty="0">
                <a:latin typeface="Century Gothic" panose="020B0502020202020204" pitchFamily="34" charset="0"/>
                <a:cs typeface="Arial"/>
              </a:rPr>
              <a:t>s</a:t>
            </a:r>
            <a:r>
              <a:rPr sz="2000" b="1" spc="-15" dirty="0">
                <a:latin typeface="Century Gothic" panose="020B0502020202020204" pitchFamily="34" charset="0"/>
                <a:cs typeface="Arial"/>
              </a:rPr>
              <a:t> </a:t>
            </a:r>
            <a:r>
              <a:rPr sz="2000" b="1" spc="-10" dirty="0">
                <a:latin typeface="Century Gothic" panose="020B0502020202020204" pitchFamily="34" charset="0"/>
                <a:cs typeface="Arial"/>
              </a:rPr>
              <a:t>Wo</a:t>
            </a:r>
            <a:r>
              <a:rPr sz="3000" b="1" spc="-30" baseline="1388" dirty="0">
                <a:latin typeface="Century Gothic" panose="020B0502020202020204" pitchFamily="34" charset="0"/>
                <a:cs typeface="Arial"/>
              </a:rPr>
              <a:t>m</a:t>
            </a:r>
            <a:r>
              <a:rPr sz="3000" b="1" spc="-15" baseline="1388" dirty="0">
                <a:latin typeface="Century Gothic" panose="020B0502020202020204" pitchFamily="34" charset="0"/>
                <a:cs typeface="Arial"/>
              </a:rPr>
              <a:t>ack</a:t>
            </a:r>
            <a:endParaRPr sz="3000" baseline="1388" dirty="0">
              <a:latin typeface="Century Gothic" panose="020B0502020202020204" pitchFamily="34" charset="0"/>
              <a:cs typeface="Arial"/>
            </a:endParaRPr>
          </a:p>
        </p:txBody>
      </p:sp>
      <p:sp>
        <p:nvSpPr>
          <p:cNvPr id="30" name="object 33">
            <a:extLst>
              <a:ext uri="{FF2B5EF4-FFF2-40B4-BE49-F238E27FC236}">
                <a16:creationId xmlns:a16="http://schemas.microsoft.com/office/drawing/2014/main" id="{154CB7E5-555B-5592-CD16-B398A82247BD}"/>
              </a:ext>
            </a:extLst>
          </p:cNvPr>
          <p:cNvSpPr txBox="1"/>
          <p:nvPr/>
        </p:nvSpPr>
        <p:spPr>
          <a:xfrm rot="18420000">
            <a:off x="7490484" y="1025777"/>
            <a:ext cx="3724352" cy="512961"/>
          </a:xfrm>
          <a:prstGeom prst="rect">
            <a:avLst/>
          </a:prstGeom>
        </p:spPr>
        <p:txBody>
          <a:bodyPr vert="horz" wrap="square" lIns="0" tIns="0" rIns="0" bIns="0" rtlCol="0">
            <a:spAutoFit/>
          </a:bodyPr>
          <a:lstStyle>
            <a:defPPr>
              <a:defRPr lang="en-US"/>
            </a:defPPr>
            <a:lvl1pPr>
              <a:lnSpc>
                <a:spcPts val="2000"/>
              </a:lnSpc>
              <a:defRPr sz="2000" b="1" spc="-10">
                <a:latin typeface="Century Gothic" panose="020B0502020202020204" pitchFamily="34" charset="0"/>
                <a:cs typeface="Arial"/>
              </a:defRPr>
            </a:lvl1pPr>
          </a:lstStyle>
          <a:p>
            <a:r>
              <a:rPr lang="tr-TR" dirty="0"/>
              <a:t>YALIN </a:t>
            </a:r>
          </a:p>
          <a:p>
            <a:r>
              <a:rPr lang="tr-TR" dirty="0"/>
              <a:t>Dünyayı Değiştiren Makine</a:t>
            </a:r>
            <a:endParaRPr dirty="0"/>
          </a:p>
        </p:txBody>
      </p:sp>
    </p:spTree>
    <p:extLst>
      <p:ext uri="{BB962C8B-B14F-4D97-AF65-F5344CB8AC3E}">
        <p14:creationId xmlns:p14="http://schemas.microsoft.com/office/powerpoint/2010/main" val="33460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0"/>
            <a:ext cx="7886700" cy="994172"/>
          </a:xfrm>
        </p:spPr>
        <p:txBody>
          <a:bodyPr>
            <a:normAutofit/>
          </a:bodyPr>
          <a:lstStyle/>
          <a:p>
            <a:r>
              <a:rPr lang="tr-TR" sz="3000" b="1" dirty="0">
                <a:latin typeface="Century Gothic" panose="020B0502020202020204" pitchFamily="34" charset="0"/>
              </a:rPr>
              <a:t>Yalın Üretim Tarihi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722539" y="830049"/>
            <a:ext cx="11047430" cy="6027951"/>
          </a:xfrm>
        </p:spPr>
        <p:txBody>
          <a:bodyPr>
            <a:noAutofit/>
          </a:bodyPr>
          <a:lstStyle/>
          <a:p>
            <a:pPr>
              <a:lnSpc>
                <a:spcPct val="150000"/>
              </a:lnSpc>
              <a:buFont typeface="Wingdings" pitchFamily="2" charset="2"/>
              <a:buChar char="ü"/>
            </a:pPr>
            <a:r>
              <a:rPr lang="tr-TR" sz="2400" dirty="0">
                <a:solidFill>
                  <a:prstClr val="black"/>
                </a:solidFill>
                <a:latin typeface="Century Gothic" panose="020B0502020202020204" pitchFamily="34" charset="0"/>
              </a:rPr>
              <a:t>  II. Dünya Savaşı sonrası - </a:t>
            </a:r>
            <a:r>
              <a:rPr lang="tr-TR" sz="2400" dirty="0" err="1">
                <a:solidFill>
                  <a:prstClr val="black"/>
                </a:solidFill>
                <a:latin typeface="Century Gothic" panose="020B0502020202020204" pitchFamily="34" charset="0"/>
              </a:rPr>
              <a:t>Taiichi</a:t>
            </a:r>
            <a:r>
              <a:rPr lang="tr-TR" sz="2400" dirty="0">
                <a:solidFill>
                  <a:prstClr val="black"/>
                </a:solidFill>
                <a:latin typeface="Century Gothic" panose="020B0502020202020204" pitchFamily="34" charset="0"/>
              </a:rPr>
              <a:t> </a:t>
            </a:r>
            <a:r>
              <a:rPr lang="tr-TR" sz="2400" dirty="0" err="1">
                <a:solidFill>
                  <a:prstClr val="black"/>
                </a:solidFill>
                <a:latin typeface="Century Gothic" panose="020B0502020202020204" pitchFamily="34" charset="0"/>
              </a:rPr>
              <a:t>Ohno</a:t>
            </a:r>
            <a:r>
              <a:rPr lang="tr-TR" sz="2400" dirty="0">
                <a:solidFill>
                  <a:prstClr val="black"/>
                </a:solidFill>
                <a:latin typeface="Century Gothic" panose="020B0502020202020204" pitchFamily="34" charset="0"/>
              </a:rPr>
              <a:t> – Amerika</a:t>
            </a:r>
          </a:p>
          <a:p>
            <a:pPr>
              <a:lnSpc>
                <a:spcPct val="150000"/>
              </a:lnSpc>
              <a:buFont typeface="Wingdings" pitchFamily="2" charset="2"/>
              <a:buChar char="ü"/>
            </a:pPr>
            <a:r>
              <a:rPr lang="tr-TR" sz="2400" dirty="0">
                <a:solidFill>
                  <a:prstClr val="black"/>
                </a:solidFill>
                <a:latin typeface="Century Gothic" panose="020B0502020202020204" pitchFamily="34" charset="0"/>
              </a:rPr>
              <a:t>  Tüm üretim süreçlerinde; </a:t>
            </a:r>
          </a:p>
          <a:p>
            <a:pPr lvl="1">
              <a:lnSpc>
                <a:spcPct val="150000"/>
              </a:lnSpc>
            </a:pPr>
            <a:r>
              <a:rPr lang="tr-TR" dirty="0">
                <a:solidFill>
                  <a:prstClr val="black"/>
                </a:solidFill>
                <a:latin typeface="Century Gothic" panose="020B0502020202020204" pitchFamily="34" charset="0"/>
              </a:rPr>
              <a:t>Değer oluşturmayan kayıp zaman ve aktivitelerin ortadan kaldırılmasına,</a:t>
            </a:r>
          </a:p>
          <a:p>
            <a:pPr lvl="1">
              <a:lnSpc>
                <a:spcPct val="150000"/>
              </a:lnSpc>
            </a:pPr>
            <a:r>
              <a:rPr lang="tr-TR" dirty="0">
                <a:solidFill>
                  <a:prstClr val="black"/>
                </a:solidFill>
                <a:latin typeface="Century Gothic" panose="020B0502020202020204" pitchFamily="34" charset="0"/>
              </a:rPr>
              <a:t>Ekipman ve üretim hatlarının hızlı bir şekilde farklı bir model üretebilecek hale getirilmesine,</a:t>
            </a:r>
          </a:p>
          <a:p>
            <a:pPr lvl="1">
              <a:lnSpc>
                <a:spcPct val="150000"/>
              </a:lnSpc>
            </a:pPr>
            <a:r>
              <a:rPr lang="tr-TR" dirty="0">
                <a:solidFill>
                  <a:prstClr val="black"/>
                </a:solidFill>
                <a:latin typeface="Century Gothic" panose="020B0502020202020204" pitchFamily="34" charset="0"/>
              </a:rPr>
              <a:t>Üretimde herhangi bir hata meydana geldiği an üretim hatlarını, hata ortadan kaldırılıp yeniden oluşumunun engelleninceye kadar durdurulmasına dayanıyordu.</a:t>
            </a:r>
          </a:p>
          <a:p>
            <a:pPr lvl="1">
              <a:lnSpc>
                <a:spcPct val="150000"/>
              </a:lnSpc>
            </a:pPr>
            <a:endParaRPr lang="tr-TR"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5713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334529" y="2875002"/>
            <a:ext cx="9827741" cy="1107996"/>
          </a:xfrm>
          <a:prstGeom prst="rect">
            <a:avLst/>
          </a:prstGeom>
          <a:noFill/>
        </p:spPr>
        <p:txBody>
          <a:bodyPr wrap="square" rtlCol="0">
            <a:spAutoFit/>
          </a:bodyPr>
          <a:lstStyle/>
          <a:p>
            <a:pPr algn="ctr"/>
            <a:r>
              <a:rPr lang="tr-TR" sz="6600" b="1" dirty="0">
                <a:solidFill>
                  <a:schemeClr val="bg1"/>
                </a:solidFill>
                <a:latin typeface="Century Gothic" panose="020B0502020202020204" pitchFamily="34" charset="0"/>
              </a:rPr>
              <a:t>YALIN ÜRETİM FELSEFESİ </a:t>
            </a:r>
          </a:p>
        </p:txBody>
      </p:sp>
    </p:spTree>
    <p:extLst>
      <p:ext uri="{BB962C8B-B14F-4D97-AF65-F5344CB8AC3E}">
        <p14:creationId xmlns:p14="http://schemas.microsoft.com/office/powerpoint/2010/main" val="410405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7999"/>
          </a:xfrm>
        </p:spPr>
        <p:txBody>
          <a:bodyPr anchor="ctr">
            <a:noAutofit/>
          </a:bodyPr>
          <a:lstStyle/>
          <a:p>
            <a:pPr marL="0" indent="0" algn="ctr">
              <a:lnSpc>
                <a:spcPct val="150000"/>
              </a:lnSpc>
              <a:buNone/>
            </a:pPr>
            <a:r>
              <a:rPr lang="tr-TR" sz="4000" dirty="0">
                <a:latin typeface="Century Gothic" panose="020B0502020202020204" pitchFamily="34" charset="0"/>
              </a:rPr>
              <a:t>Sistemi israflardan arındırmak, israfları görüp ortadan kaldıracak insanlar yetiştirmek, akışı sağlamak.</a:t>
            </a:r>
          </a:p>
          <a:p>
            <a:pPr marL="0" indent="0" algn="ctr">
              <a:lnSpc>
                <a:spcPct val="100000"/>
              </a:lnSpc>
              <a:buNone/>
            </a:pPr>
            <a:endParaRPr lang="tr-TR" sz="4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3931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48281" y="263022"/>
            <a:ext cx="7886700" cy="994172"/>
          </a:xfrm>
        </p:spPr>
        <p:txBody>
          <a:bodyPr>
            <a:normAutofit/>
          </a:bodyPr>
          <a:lstStyle/>
          <a:p>
            <a:r>
              <a:rPr lang="tr-TR" sz="3200" b="1" dirty="0">
                <a:solidFill>
                  <a:prstClr val="black"/>
                </a:solidFill>
                <a:latin typeface="Century Gothic" panose="020B0502020202020204" pitchFamily="34" charset="0"/>
              </a:rPr>
              <a:t>Toyota Sisteminin Özü</a:t>
            </a:r>
            <a:endParaRPr lang="tr-TR" sz="3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729049" y="1788086"/>
            <a:ext cx="9076196" cy="3281828"/>
          </a:xfrm>
        </p:spPr>
        <p:txBody>
          <a:bodyPr>
            <a:noAutofit/>
          </a:bodyPr>
          <a:lstStyle/>
          <a:p>
            <a:pPr marL="492125" indent="-492125">
              <a:lnSpc>
                <a:spcPct val="150000"/>
              </a:lnSpc>
              <a:buFont typeface="Wingdings" pitchFamily="2" charset="2"/>
              <a:buChar char="ü"/>
            </a:pPr>
            <a:r>
              <a:rPr lang="tr-TR" sz="3200" dirty="0">
                <a:solidFill>
                  <a:prstClr val="black"/>
                </a:solidFill>
                <a:latin typeface="Century Gothic" panose="020B0502020202020204" pitchFamily="34" charset="0"/>
              </a:rPr>
              <a:t>Basitleştir</a:t>
            </a:r>
          </a:p>
          <a:p>
            <a:pPr marL="492125" indent="-492125">
              <a:lnSpc>
                <a:spcPct val="150000"/>
              </a:lnSpc>
              <a:buFont typeface="Wingdings" pitchFamily="2" charset="2"/>
              <a:buChar char="ü"/>
            </a:pPr>
            <a:r>
              <a:rPr lang="tr-TR" sz="3200" dirty="0">
                <a:solidFill>
                  <a:prstClr val="black"/>
                </a:solidFill>
                <a:latin typeface="Century Gothic" panose="020B0502020202020204" pitchFamily="34" charset="0"/>
              </a:rPr>
              <a:t>Görünmeyeni Görünür Yap</a:t>
            </a:r>
          </a:p>
          <a:p>
            <a:pPr marL="492125" indent="-492125">
              <a:lnSpc>
                <a:spcPct val="150000"/>
              </a:lnSpc>
              <a:buFont typeface="Wingdings" pitchFamily="2" charset="2"/>
              <a:buChar char="ü"/>
            </a:pPr>
            <a:r>
              <a:rPr lang="tr-TR" sz="3200" dirty="0">
                <a:solidFill>
                  <a:prstClr val="black"/>
                </a:solidFill>
                <a:latin typeface="Century Gothic" panose="020B0502020202020204" pitchFamily="34" charset="0"/>
              </a:rPr>
              <a:t>Doğru Şeyi Yapmaları İçin Ekibine Güven</a:t>
            </a:r>
          </a:p>
          <a:p>
            <a:pPr marL="342900" lvl="1" indent="0">
              <a:lnSpc>
                <a:spcPct val="100000"/>
              </a:lnSpc>
              <a:buNone/>
            </a:pPr>
            <a:endParaRPr lang="tr-TR"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887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524000" y="2237956"/>
            <a:ext cx="9584724" cy="2099265"/>
          </a:xfrm>
        </p:spPr>
        <p:txBody>
          <a:bodyPr>
            <a:noAutofit/>
          </a:bodyPr>
          <a:lstStyle/>
          <a:p>
            <a:pPr marL="0" indent="0" algn="ctr">
              <a:lnSpc>
                <a:spcPct val="200000"/>
              </a:lnSpc>
              <a:buNone/>
            </a:pPr>
            <a:r>
              <a:rPr lang="tr-TR" sz="6600" b="1" dirty="0">
                <a:solidFill>
                  <a:schemeClr val="bg1"/>
                </a:solidFill>
                <a:latin typeface="Century Gothic" panose="020B0502020202020204" pitchFamily="34" charset="0"/>
              </a:rPr>
              <a:t>YALIN ÜRETİM İLKELERİ </a:t>
            </a:r>
          </a:p>
          <a:p>
            <a:pPr marL="0" indent="0">
              <a:lnSpc>
                <a:spcPct val="100000"/>
              </a:lnSpc>
              <a:buNone/>
            </a:pPr>
            <a:endParaRPr lang="tr-TR"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7005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66E6F0D1-F47F-2BA0-22B3-48347C027B4A}"/>
              </a:ext>
            </a:extLst>
          </p:cNvPr>
          <p:cNvGraphicFramePr/>
          <p:nvPr>
            <p:extLst>
              <p:ext uri="{D42A27DB-BD31-4B8C-83A1-F6EECF244321}">
                <p14:modId xmlns:p14="http://schemas.microsoft.com/office/powerpoint/2010/main" val="2150288540"/>
              </p:ext>
            </p:extLst>
          </p:nvPr>
        </p:nvGraphicFramePr>
        <p:xfrm>
          <a:off x="1362270" y="130628"/>
          <a:ext cx="9199984" cy="669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E9382A21-202C-5771-DD2C-AD441B974A2D}"/>
              </a:ext>
            </a:extLst>
          </p:cNvPr>
          <p:cNvSpPr txBox="1"/>
          <p:nvPr/>
        </p:nvSpPr>
        <p:spPr>
          <a:xfrm>
            <a:off x="4054528" y="3480316"/>
            <a:ext cx="3953326" cy="584775"/>
          </a:xfrm>
          <a:prstGeom prst="rect">
            <a:avLst/>
          </a:prstGeom>
          <a:noFill/>
        </p:spPr>
        <p:txBody>
          <a:bodyPr wrap="none" rtlCol="0">
            <a:spAutoFit/>
          </a:bodyPr>
          <a:lstStyle/>
          <a:p>
            <a:r>
              <a:rPr lang="tr-TR" sz="3200" b="1" dirty="0">
                <a:latin typeface="Century Gothic" panose="020B0502020202020204" pitchFamily="34" charset="0"/>
              </a:rPr>
              <a:t>Yalın Üretim İlkeleri</a:t>
            </a:r>
          </a:p>
        </p:txBody>
      </p:sp>
      <p:sp>
        <p:nvSpPr>
          <p:cNvPr id="10" name="Serbest Form 9">
            <a:extLst>
              <a:ext uri="{FF2B5EF4-FFF2-40B4-BE49-F238E27FC236}">
                <a16:creationId xmlns:a16="http://schemas.microsoft.com/office/drawing/2014/main" id="{B37E1717-7E66-F078-CB5F-E5F1FD215D5A}"/>
              </a:ext>
            </a:extLst>
          </p:cNvPr>
          <p:cNvSpPr/>
          <p:nvPr/>
        </p:nvSpPr>
        <p:spPr>
          <a:xfrm>
            <a:off x="-6264572" y="-5806440"/>
            <a:ext cx="24140159" cy="18470879"/>
          </a:xfrm>
          <a:custGeom>
            <a:avLst/>
            <a:gdLst>
              <a:gd name="connsiteX0" fmla="*/ 11136438 w 24140159"/>
              <a:gd name="connsiteY0" fmla="*/ 5890415 h 18470879"/>
              <a:gd name="connsiteX1" fmla="*/ 10875177 w 24140159"/>
              <a:gd name="connsiteY1" fmla="*/ 6151677 h 18470879"/>
              <a:gd name="connsiteX2" fmla="*/ 10875177 w 24140159"/>
              <a:gd name="connsiteY2" fmla="*/ 7196696 h 18470879"/>
              <a:gd name="connsiteX3" fmla="*/ 11136438 w 24140159"/>
              <a:gd name="connsiteY3" fmla="*/ 7457958 h 18470879"/>
              <a:gd name="connsiteX4" fmla="*/ 13324457 w 24140159"/>
              <a:gd name="connsiteY4" fmla="*/ 7457958 h 18470879"/>
              <a:gd name="connsiteX5" fmla="*/ 13585719 w 24140159"/>
              <a:gd name="connsiteY5" fmla="*/ 7196696 h 18470879"/>
              <a:gd name="connsiteX6" fmla="*/ 13585719 w 24140159"/>
              <a:gd name="connsiteY6" fmla="*/ 6151677 h 18470879"/>
              <a:gd name="connsiteX7" fmla="*/ 13324457 w 24140159"/>
              <a:gd name="connsiteY7" fmla="*/ 5890415 h 18470879"/>
              <a:gd name="connsiteX8" fmla="*/ 0 w 24140159"/>
              <a:gd name="connsiteY8" fmla="*/ 0 h 18470879"/>
              <a:gd name="connsiteX9" fmla="*/ 24140159 w 24140159"/>
              <a:gd name="connsiteY9" fmla="*/ 0 h 18470879"/>
              <a:gd name="connsiteX10" fmla="*/ 24140159 w 24140159"/>
              <a:gd name="connsiteY10" fmla="*/ 18470879 h 18470879"/>
              <a:gd name="connsiteX11" fmla="*/ 0 w 24140159"/>
              <a:gd name="connsiteY11" fmla="*/ 18470879 h 184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59" h="18470879">
                <a:moveTo>
                  <a:pt x="11136438" y="5890415"/>
                </a:moveTo>
                <a:cubicBezTo>
                  <a:pt x="10992148" y="5890415"/>
                  <a:pt x="10875177" y="6007386"/>
                  <a:pt x="10875177" y="6151677"/>
                </a:cubicBezTo>
                <a:lnTo>
                  <a:pt x="10875177" y="7196696"/>
                </a:lnTo>
                <a:cubicBezTo>
                  <a:pt x="10875177" y="7340987"/>
                  <a:pt x="10992148" y="7457958"/>
                  <a:pt x="11136438" y="7457958"/>
                </a:cubicBezTo>
                <a:lnTo>
                  <a:pt x="13324457" y="7457958"/>
                </a:lnTo>
                <a:cubicBezTo>
                  <a:pt x="13468748" y="7457958"/>
                  <a:pt x="13585719" y="7340987"/>
                  <a:pt x="13585719" y="7196696"/>
                </a:cubicBezTo>
                <a:lnTo>
                  <a:pt x="13585719" y="6151677"/>
                </a:lnTo>
                <a:cubicBezTo>
                  <a:pt x="13585719" y="6007386"/>
                  <a:pt x="13468748" y="5890415"/>
                  <a:pt x="13324457" y="5890415"/>
                </a:cubicBezTo>
                <a:close/>
                <a:moveTo>
                  <a:pt x="0" y="0"/>
                </a:moveTo>
                <a:lnTo>
                  <a:pt x="24140159" y="0"/>
                </a:lnTo>
                <a:lnTo>
                  <a:pt x="24140159" y="18470879"/>
                </a:lnTo>
                <a:lnTo>
                  <a:pt x="0" y="18470879"/>
                </a:lnTo>
                <a:close/>
              </a:path>
            </a:pathLst>
          </a:custGeom>
          <a:solidFill>
            <a:schemeClr val="accent5">
              <a:lumMod val="60000"/>
              <a:lumOff val="40000"/>
              <a:alpha val="793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9606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BEF615-7C4A-013F-E7CA-B29C3FEF5837}"/>
              </a:ext>
            </a:extLst>
          </p:cNvPr>
          <p:cNvSpPr>
            <a:spLocks noGrp="1"/>
          </p:cNvSpPr>
          <p:nvPr>
            <p:ph idx="1"/>
          </p:nvPr>
        </p:nvSpPr>
        <p:spPr>
          <a:xfrm>
            <a:off x="0" y="0"/>
            <a:ext cx="12191999"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Tanışma – Isınma </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603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66E6F0D1-F47F-2BA0-22B3-48347C027B4A}"/>
              </a:ext>
            </a:extLst>
          </p:cNvPr>
          <p:cNvGraphicFramePr/>
          <p:nvPr/>
        </p:nvGraphicFramePr>
        <p:xfrm>
          <a:off x="1362270" y="130628"/>
          <a:ext cx="9199984" cy="669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E9382A21-202C-5771-DD2C-AD441B974A2D}"/>
              </a:ext>
            </a:extLst>
          </p:cNvPr>
          <p:cNvSpPr txBox="1"/>
          <p:nvPr/>
        </p:nvSpPr>
        <p:spPr>
          <a:xfrm>
            <a:off x="4054528" y="3480316"/>
            <a:ext cx="3953326" cy="584775"/>
          </a:xfrm>
          <a:prstGeom prst="rect">
            <a:avLst/>
          </a:prstGeom>
          <a:noFill/>
        </p:spPr>
        <p:txBody>
          <a:bodyPr wrap="none" rtlCol="0">
            <a:spAutoFit/>
          </a:bodyPr>
          <a:lstStyle/>
          <a:p>
            <a:r>
              <a:rPr lang="tr-TR" sz="3200" b="1" dirty="0">
                <a:latin typeface="Century Gothic" panose="020B0502020202020204" pitchFamily="34" charset="0"/>
              </a:rPr>
              <a:t>Yalın Üretim İlkeleri</a:t>
            </a:r>
          </a:p>
        </p:txBody>
      </p:sp>
      <p:sp>
        <p:nvSpPr>
          <p:cNvPr id="10" name="Serbest Form 9">
            <a:extLst>
              <a:ext uri="{FF2B5EF4-FFF2-40B4-BE49-F238E27FC236}">
                <a16:creationId xmlns:a16="http://schemas.microsoft.com/office/drawing/2014/main" id="{B37E1717-7E66-F078-CB5F-E5F1FD215D5A}"/>
              </a:ext>
            </a:extLst>
          </p:cNvPr>
          <p:cNvSpPr/>
          <p:nvPr/>
        </p:nvSpPr>
        <p:spPr>
          <a:xfrm>
            <a:off x="-6264572" y="-5806440"/>
            <a:ext cx="24140159" cy="18470879"/>
          </a:xfrm>
          <a:custGeom>
            <a:avLst/>
            <a:gdLst>
              <a:gd name="connsiteX0" fmla="*/ 11136438 w 24140159"/>
              <a:gd name="connsiteY0" fmla="*/ 5890415 h 18470879"/>
              <a:gd name="connsiteX1" fmla="*/ 10875177 w 24140159"/>
              <a:gd name="connsiteY1" fmla="*/ 6151677 h 18470879"/>
              <a:gd name="connsiteX2" fmla="*/ 10875177 w 24140159"/>
              <a:gd name="connsiteY2" fmla="*/ 7196696 h 18470879"/>
              <a:gd name="connsiteX3" fmla="*/ 11136438 w 24140159"/>
              <a:gd name="connsiteY3" fmla="*/ 7457958 h 18470879"/>
              <a:gd name="connsiteX4" fmla="*/ 13324457 w 24140159"/>
              <a:gd name="connsiteY4" fmla="*/ 7457958 h 18470879"/>
              <a:gd name="connsiteX5" fmla="*/ 13585719 w 24140159"/>
              <a:gd name="connsiteY5" fmla="*/ 7196696 h 18470879"/>
              <a:gd name="connsiteX6" fmla="*/ 13585719 w 24140159"/>
              <a:gd name="connsiteY6" fmla="*/ 6151677 h 18470879"/>
              <a:gd name="connsiteX7" fmla="*/ 13324457 w 24140159"/>
              <a:gd name="connsiteY7" fmla="*/ 5890415 h 18470879"/>
              <a:gd name="connsiteX8" fmla="*/ 0 w 24140159"/>
              <a:gd name="connsiteY8" fmla="*/ 0 h 18470879"/>
              <a:gd name="connsiteX9" fmla="*/ 24140159 w 24140159"/>
              <a:gd name="connsiteY9" fmla="*/ 0 h 18470879"/>
              <a:gd name="connsiteX10" fmla="*/ 24140159 w 24140159"/>
              <a:gd name="connsiteY10" fmla="*/ 18470879 h 18470879"/>
              <a:gd name="connsiteX11" fmla="*/ 0 w 24140159"/>
              <a:gd name="connsiteY11" fmla="*/ 18470879 h 184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59" h="18470879">
                <a:moveTo>
                  <a:pt x="11136438" y="5890415"/>
                </a:moveTo>
                <a:cubicBezTo>
                  <a:pt x="10992148" y="5890415"/>
                  <a:pt x="10875177" y="6007386"/>
                  <a:pt x="10875177" y="6151677"/>
                </a:cubicBezTo>
                <a:lnTo>
                  <a:pt x="10875177" y="7196696"/>
                </a:lnTo>
                <a:cubicBezTo>
                  <a:pt x="10875177" y="7340987"/>
                  <a:pt x="10992148" y="7457958"/>
                  <a:pt x="11136438" y="7457958"/>
                </a:cubicBezTo>
                <a:lnTo>
                  <a:pt x="13324457" y="7457958"/>
                </a:lnTo>
                <a:cubicBezTo>
                  <a:pt x="13468748" y="7457958"/>
                  <a:pt x="13585719" y="7340987"/>
                  <a:pt x="13585719" y="7196696"/>
                </a:cubicBezTo>
                <a:lnTo>
                  <a:pt x="13585719" y="6151677"/>
                </a:lnTo>
                <a:cubicBezTo>
                  <a:pt x="13585719" y="6007386"/>
                  <a:pt x="13468748" y="5890415"/>
                  <a:pt x="13324457" y="5890415"/>
                </a:cubicBezTo>
                <a:close/>
                <a:moveTo>
                  <a:pt x="0" y="0"/>
                </a:moveTo>
                <a:lnTo>
                  <a:pt x="24140159" y="0"/>
                </a:lnTo>
                <a:lnTo>
                  <a:pt x="24140159" y="18470879"/>
                </a:lnTo>
                <a:lnTo>
                  <a:pt x="0" y="18470879"/>
                </a:lnTo>
                <a:close/>
              </a:path>
            </a:pathLst>
          </a:custGeom>
          <a:solidFill>
            <a:schemeClr val="accent5">
              <a:lumMod val="60000"/>
              <a:lumOff val="40000"/>
              <a:alpha val="793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634392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66E6F0D1-F47F-2BA0-22B3-48347C027B4A}"/>
              </a:ext>
            </a:extLst>
          </p:cNvPr>
          <p:cNvGraphicFramePr/>
          <p:nvPr/>
        </p:nvGraphicFramePr>
        <p:xfrm>
          <a:off x="1362270" y="130628"/>
          <a:ext cx="9199984" cy="669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E9382A21-202C-5771-DD2C-AD441B974A2D}"/>
              </a:ext>
            </a:extLst>
          </p:cNvPr>
          <p:cNvSpPr txBox="1"/>
          <p:nvPr/>
        </p:nvSpPr>
        <p:spPr>
          <a:xfrm>
            <a:off x="4054528" y="3480316"/>
            <a:ext cx="3953326" cy="584775"/>
          </a:xfrm>
          <a:prstGeom prst="rect">
            <a:avLst/>
          </a:prstGeom>
          <a:noFill/>
        </p:spPr>
        <p:txBody>
          <a:bodyPr wrap="none" rtlCol="0">
            <a:spAutoFit/>
          </a:bodyPr>
          <a:lstStyle/>
          <a:p>
            <a:r>
              <a:rPr lang="tr-TR" sz="3200" b="1" dirty="0">
                <a:latin typeface="Century Gothic" panose="020B0502020202020204" pitchFamily="34" charset="0"/>
              </a:rPr>
              <a:t>Yalın Üretim İlkeleri</a:t>
            </a:r>
          </a:p>
        </p:txBody>
      </p:sp>
      <p:sp>
        <p:nvSpPr>
          <p:cNvPr id="10" name="Serbest Form 9">
            <a:extLst>
              <a:ext uri="{FF2B5EF4-FFF2-40B4-BE49-F238E27FC236}">
                <a16:creationId xmlns:a16="http://schemas.microsoft.com/office/drawing/2014/main" id="{B37E1717-7E66-F078-CB5F-E5F1FD215D5A}"/>
              </a:ext>
            </a:extLst>
          </p:cNvPr>
          <p:cNvSpPr/>
          <p:nvPr/>
        </p:nvSpPr>
        <p:spPr>
          <a:xfrm>
            <a:off x="-3521372" y="-3879668"/>
            <a:ext cx="24140159" cy="18470879"/>
          </a:xfrm>
          <a:custGeom>
            <a:avLst/>
            <a:gdLst>
              <a:gd name="connsiteX0" fmla="*/ 11136438 w 24140159"/>
              <a:gd name="connsiteY0" fmla="*/ 5890415 h 18470879"/>
              <a:gd name="connsiteX1" fmla="*/ 10875177 w 24140159"/>
              <a:gd name="connsiteY1" fmla="*/ 6151677 h 18470879"/>
              <a:gd name="connsiteX2" fmla="*/ 10875177 w 24140159"/>
              <a:gd name="connsiteY2" fmla="*/ 7196696 h 18470879"/>
              <a:gd name="connsiteX3" fmla="*/ 11136438 w 24140159"/>
              <a:gd name="connsiteY3" fmla="*/ 7457958 h 18470879"/>
              <a:gd name="connsiteX4" fmla="*/ 13324457 w 24140159"/>
              <a:gd name="connsiteY4" fmla="*/ 7457958 h 18470879"/>
              <a:gd name="connsiteX5" fmla="*/ 13585719 w 24140159"/>
              <a:gd name="connsiteY5" fmla="*/ 7196696 h 18470879"/>
              <a:gd name="connsiteX6" fmla="*/ 13585719 w 24140159"/>
              <a:gd name="connsiteY6" fmla="*/ 6151677 h 18470879"/>
              <a:gd name="connsiteX7" fmla="*/ 13324457 w 24140159"/>
              <a:gd name="connsiteY7" fmla="*/ 5890415 h 18470879"/>
              <a:gd name="connsiteX8" fmla="*/ 0 w 24140159"/>
              <a:gd name="connsiteY8" fmla="*/ 0 h 18470879"/>
              <a:gd name="connsiteX9" fmla="*/ 24140159 w 24140159"/>
              <a:gd name="connsiteY9" fmla="*/ 0 h 18470879"/>
              <a:gd name="connsiteX10" fmla="*/ 24140159 w 24140159"/>
              <a:gd name="connsiteY10" fmla="*/ 18470879 h 18470879"/>
              <a:gd name="connsiteX11" fmla="*/ 0 w 24140159"/>
              <a:gd name="connsiteY11" fmla="*/ 18470879 h 184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59" h="18470879">
                <a:moveTo>
                  <a:pt x="11136438" y="5890415"/>
                </a:moveTo>
                <a:cubicBezTo>
                  <a:pt x="10992148" y="5890415"/>
                  <a:pt x="10875177" y="6007386"/>
                  <a:pt x="10875177" y="6151677"/>
                </a:cubicBezTo>
                <a:lnTo>
                  <a:pt x="10875177" y="7196696"/>
                </a:lnTo>
                <a:cubicBezTo>
                  <a:pt x="10875177" y="7340987"/>
                  <a:pt x="10992148" y="7457958"/>
                  <a:pt x="11136438" y="7457958"/>
                </a:cubicBezTo>
                <a:lnTo>
                  <a:pt x="13324457" y="7457958"/>
                </a:lnTo>
                <a:cubicBezTo>
                  <a:pt x="13468748" y="7457958"/>
                  <a:pt x="13585719" y="7340987"/>
                  <a:pt x="13585719" y="7196696"/>
                </a:cubicBezTo>
                <a:lnTo>
                  <a:pt x="13585719" y="6151677"/>
                </a:lnTo>
                <a:cubicBezTo>
                  <a:pt x="13585719" y="6007386"/>
                  <a:pt x="13468748" y="5890415"/>
                  <a:pt x="13324457" y="5890415"/>
                </a:cubicBezTo>
                <a:close/>
                <a:moveTo>
                  <a:pt x="0" y="0"/>
                </a:moveTo>
                <a:lnTo>
                  <a:pt x="24140159" y="0"/>
                </a:lnTo>
                <a:lnTo>
                  <a:pt x="24140159" y="18470879"/>
                </a:lnTo>
                <a:lnTo>
                  <a:pt x="0" y="18470879"/>
                </a:lnTo>
                <a:close/>
              </a:path>
            </a:pathLst>
          </a:custGeom>
          <a:solidFill>
            <a:schemeClr val="accent5">
              <a:lumMod val="60000"/>
              <a:lumOff val="40000"/>
              <a:alpha val="793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05626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66E6F0D1-F47F-2BA0-22B3-48347C027B4A}"/>
              </a:ext>
            </a:extLst>
          </p:cNvPr>
          <p:cNvGraphicFramePr/>
          <p:nvPr/>
        </p:nvGraphicFramePr>
        <p:xfrm>
          <a:off x="1362270" y="130628"/>
          <a:ext cx="9199984" cy="669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E9382A21-202C-5771-DD2C-AD441B974A2D}"/>
              </a:ext>
            </a:extLst>
          </p:cNvPr>
          <p:cNvSpPr txBox="1"/>
          <p:nvPr/>
        </p:nvSpPr>
        <p:spPr>
          <a:xfrm>
            <a:off x="4054528" y="3480316"/>
            <a:ext cx="3953326" cy="584775"/>
          </a:xfrm>
          <a:prstGeom prst="rect">
            <a:avLst/>
          </a:prstGeom>
          <a:noFill/>
        </p:spPr>
        <p:txBody>
          <a:bodyPr wrap="none" rtlCol="0">
            <a:spAutoFit/>
          </a:bodyPr>
          <a:lstStyle/>
          <a:p>
            <a:r>
              <a:rPr lang="tr-TR" sz="3200" b="1" dirty="0">
                <a:latin typeface="Century Gothic" panose="020B0502020202020204" pitchFamily="34" charset="0"/>
              </a:rPr>
              <a:t>Yalın Üretim İlkeleri</a:t>
            </a:r>
          </a:p>
        </p:txBody>
      </p:sp>
      <p:sp>
        <p:nvSpPr>
          <p:cNvPr id="10" name="Serbest Form 9">
            <a:extLst>
              <a:ext uri="{FF2B5EF4-FFF2-40B4-BE49-F238E27FC236}">
                <a16:creationId xmlns:a16="http://schemas.microsoft.com/office/drawing/2014/main" id="{B37E1717-7E66-F078-CB5F-E5F1FD215D5A}"/>
              </a:ext>
            </a:extLst>
          </p:cNvPr>
          <p:cNvSpPr/>
          <p:nvPr/>
        </p:nvSpPr>
        <p:spPr>
          <a:xfrm>
            <a:off x="-4604035" y="-679268"/>
            <a:ext cx="24140159" cy="18470879"/>
          </a:xfrm>
          <a:custGeom>
            <a:avLst/>
            <a:gdLst>
              <a:gd name="connsiteX0" fmla="*/ 11136438 w 24140159"/>
              <a:gd name="connsiteY0" fmla="*/ 5890415 h 18470879"/>
              <a:gd name="connsiteX1" fmla="*/ 10875177 w 24140159"/>
              <a:gd name="connsiteY1" fmla="*/ 6151677 h 18470879"/>
              <a:gd name="connsiteX2" fmla="*/ 10875177 w 24140159"/>
              <a:gd name="connsiteY2" fmla="*/ 7196696 h 18470879"/>
              <a:gd name="connsiteX3" fmla="*/ 11136438 w 24140159"/>
              <a:gd name="connsiteY3" fmla="*/ 7457958 h 18470879"/>
              <a:gd name="connsiteX4" fmla="*/ 13324457 w 24140159"/>
              <a:gd name="connsiteY4" fmla="*/ 7457958 h 18470879"/>
              <a:gd name="connsiteX5" fmla="*/ 13585719 w 24140159"/>
              <a:gd name="connsiteY5" fmla="*/ 7196696 h 18470879"/>
              <a:gd name="connsiteX6" fmla="*/ 13585719 w 24140159"/>
              <a:gd name="connsiteY6" fmla="*/ 6151677 h 18470879"/>
              <a:gd name="connsiteX7" fmla="*/ 13324457 w 24140159"/>
              <a:gd name="connsiteY7" fmla="*/ 5890415 h 18470879"/>
              <a:gd name="connsiteX8" fmla="*/ 0 w 24140159"/>
              <a:gd name="connsiteY8" fmla="*/ 0 h 18470879"/>
              <a:gd name="connsiteX9" fmla="*/ 24140159 w 24140159"/>
              <a:gd name="connsiteY9" fmla="*/ 0 h 18470879"/>
              <a:gd name="connsiteX10" fmla="*/ 24140159 w 24140159"/>
              <a:gd name="connsiteY10" fmla="*/ 18470879 h 18470879"/>
              <a:gd name="connsiteX11" fmla="*/ 0 w 24140159"/>
              <a:gd name="connsiteY11" fmla="*/ 18470879 h 184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59" h="18470879">
                <a:moveTo>
                  <a:pt x="11136438" y="5890415"/>
                </a:moveTo>
                <a:cubicBezTo>
                  <a:pt x="10992148" y="5890415"/>
                  <a:pt x="10875177" y="6007386"/>
                  <a:pt x="10875177" y="6151677"/>
                </a:cubicBezTo>
                <a:lnTo>
                  <a:pt x="10875177" y="7196696"/>
                </a:lnTo>
                <a:cubicBezTo>
                  <a:pt x="10875177" y="7340987"/>
                  <a:pt x="10992148" y="7457958"/>
                  <a:pt x="11136438" y="7457958"/>
                </a:cubicBezTo>
                <a:lnTo>
                  <a:pt x="13324457" y="7457958"/>
                </a:lnTo>
                <a:cubicBezTo>
                  <a:pt x="13468748" y="7457958"/>
                  <a:pt x="13585719" y="7340987"/>
                  <a:pt x="13585719" y="7196696"/>
                </a:cubicBezTo>
                <a:lnTo>
                  <a:pt x="13585719" y="6151677"/>
                </a:lnTo>
                <a:cubicBezTo>
                  <a:pt x="13585719" y="6007386"/>
                  <a:pt x="13468748" y="5890415"/>
                  <a:pt x="13324457" y="5890415"/>
                </a:cubicBezTo>
                <a:close/>
                <a:moveTo>
                  <a:pt x="0" y="0"/>
                </a:moveTo>
                <a:lnTo>
                  <a:pt x="24140159" y="0"/>
                </a:lnTo>
                <a:lnTo>
                  <a:pt x="24140159" y="18470879"/>
                </a:lnTo>
                <a:lnTo>
                  <a:pt x="0" y="18470879"/>
                </a:lnTo>
                <a:close/>
              </a:path>
            </a:pathLst>
          </a:custGeom>
          <a:solidFill>
            <a:schemeClr val="accent5">
              <a:lumMod val="60000"/>
              <a:lumOff val="40000"/>
              <a:alpha val="793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866569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66E6F0D1-F47F-2BA0-22B3-48347C027B4A}"/>
              </a:ext>
            </a:extLst>
          </p:cNvPr>
          <p:cNvGraphicFramePr/>
          <p:nvPr/>
        </p:nvGraphicFramePr>
        <p:xfrm>
          <a:off x="1362270" y="130628"/>
          <a:ext cx="9199984" cy="669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E9382A21-202C-5771-DD2C-AD441B974A2D}"/>
              </a:ext>
            </a:extLst>
          </p:cNvPr>
          <p:cNvSpPr txBox="1"/>
          <p:nvPr/>
        </p:nvSpPr>
        <p:spPr>
          <a:xfrm>
            <a:off x="4054528" y="3480316"/>
            <a:ext cx="3953326" cy="584775"/>
          </a:xfrm>
          <a:prstGeom prst="rect">
            <a:avLst/>
          </a:prstGeom>
          <a:noFill/>
        </p:spPr>
        <p:txBody>
          <a:bodyPr wrap="none" rtlCol="0">
            <a:spAutoFit/>
          </a:bodyPr>
          <a:lstStyle/>
          <a:p>
            <a:r>
              <a:rPr lang="tr-TR" sz="3200" b="1" dirty="0">
                <a:latin typeface="Century Gothic" panose="020B0502020202020204" pitchFamily="34" charset="0"/>
              </a:rPr>
              <a:t>Yalın Üretim İlkeleri</a:t>
            </a:r>
          </a:p>
        </p:txBody>
      </p:sp>
      <p:sp>
        <p:nvSpPr>
          <p:cNvPr id="10" name="Serbest Form 9">
            <a:extLst>
              <a:ext uri="{FF2B5EF4-FFF2-40B4-BE49-F238E27FC236}">
                <a16:creationId xmlns:a16="http://schemas.microsoft.com/office/drawing/2014/main" id="{B37E1717-7E66-F078-CB5F-E5F1FD215D5A}"/>
              </a:ext>
            </a:extLst>
          </p:cNvPr>
          <p:cNvSpPr/>
          <p:nvPr/>
        </p:nvSpPr>
        <p:spPr>
          <a:xfrm>
            <a:off x="-8015552" y="-679268"/>
            <a:ext cx="24140159" cy="18470879"/>
          </a:xfrm>
          <a:custGeom>
            <a:avLst/>
            <a:gdLst>
              <a:gd name="connsiteX0" fmla="*/ 11136438 w 24140159"/>
              <a:gd name="connsiteY0" fmla="*/ 5890415 h 18470879"/>
              <a:gd name="connsiteX1" fmla="*/ 10875177 w 24140159"/>
              <a:gd name="connsiteY1" fmla="*/ 6151677 h 18470879"/>
              <a:gd name="connsiteX2" fmla="*/ 10875177 w 24140159"/>
              <a:gd name="connsiteY2" fmla="*/ 7196696 h 18470879"/>
              <a:gd name="connsiteX3" fmla="*/ 11136438 w 24140159"/>
              <a:gd name="connsiteY3" fmla="*/ 7457958 h 18470879"/>
              <a:gd name="connsiteX4" fmla="*/ 13324457 w 24140159"/>
              <a:gd name="connsiteY4" fmla="*/ 7457958 h 18470879"/>
              <a:gd name="connsiteX5" fmla="*/ 13585719 w 24140159"/>
              <a:gd name="connsiteY5" fmla="*/ 7196696 h 18470879"/>
              <a:gd name="connsiteX6" fmla="*/ 13585719 w 24140159"/>
              <a:gd name="connsiteY6" fmla="*/ 6151677 h 18470879"/>
              <a:gd name="connsiteX7" fmla="*/ 13324457 w 24140159"/>
              <a:gd name="connsiteY7" fmla="*/ 5890415 h 18470879"/>
              <a:gd name="connsiteX8" fmla="*/ 0 w 24140159"/>
              <a:gd name="connsiteY8" fmla="*/ 0 h 18470879"/>
              <a:gd name="connsiteX9" fmla="*/ 24140159 w 24140159"/>
              <a:gd name="connsiteY9" fmla="*/ 0 h 18470879"/>
              <a:gd name="connsiteX10" fmla="*/ 24140159 w 24140159"/>
              <a:gd name="connsiteY10" fmla="*/ 18470879 h 18470879"/>
              <a:gd name="connsiteX11" fmla="*/ 0 w 24140159"/>
              <a:gd name="connsiteY11" fmla="*/ 18470879 h 184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59" h="18470879">
                <a:moveTo>
                  <a:pt x="11136438" y="5890415"/>
                </a:moveTo>
                <a:cubicBezTo>
                  <a:pt x="10992148" y="5890415"/>
                  <a:pt x="10875177" y="6007386"/>
                  <a:pt x="10875177" y="6151677"/>
                </a:cubicBezTo>
                <a:lnTo>
                  <a:pt x="10875177" y="7196696"/>
                </a:lnTo>
                <a:cubicBezTo>
                  <a:pt x="10875177" y="7340987"/>
                  <a:pt x="10992148" y="7457958"/>
                  <a:pt x="11136438" y="7457958"/>
                </a:cubicBezTo>
                <a:lnTo>
                  <a:pt x="13324457" y="7457958"/>
                </a:lnTo>
                <a:cubicBezTo>
                  <a:pt x="13468748" y="7457958"/>
                  <a:pt x="13585719" y="7340987"/>
                  <a:pt x="13585719" y="7196696"/>
                </a:cubicBezTo>
                <a:lnTo>
                  <a:pt x="13585719" y="6151677"/>
                </a:lnTo>
                <a:cubicBezTo>
                  <a:pt x="13585719" y="6007386"/>
                  <a:pt x="13468748" y="5890415"/>
                  <a:pt x="13324457" y="5890415"/>
                </a:cubicBezTo>
                <a:close/>
                <a:moveTo>
                  <a:pt x="0" y="0"/>
                </a:moveTo>
                <a:lnTo>
                  <a:pt x="24140159" y="0"/>
                </a:lnTo>
                <a:lnTo>
                  <a:pt x="24140159" y="18470879"/>
                </a:lnTo>
                <a:lnTo>
                  <a:pt x="0" y="18470879"/>
                </a:lnTo>
                <a:close/>
              </a:path>
            </a:pathLst>
          </a:custGeom>
          <a:solidFill>
            <a:schemeClr val="accent5">
              <a:lumMod val="60000"/>
              <a:lumOff val="40000"/>
              <a:alpha val="793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71547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id="{66E6F0D1-F47F-2BA0-22B3-48347C027B4A}"/>
              </a:ext>
            </a:extLst>
          </p:cNvPr>
          <p:cNvGraphicFramePr/>
          <p:nvPr/>
        </p:nvGraphicFramePr>
        <p:xfrm>
          <a:off x="1362270" y="130628"/>
          <a:ext cx="9199984" cy="669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E9382A21-202C-5771-DD2C-AD441B974A2D}"/>
              </a:ext>
            </a:extLst>
          </p:cNvPr>
          <p:cNvSpPr txBox="1"/>
          <p:nvPr/>
        </p:nvSpPr>
        <p:spPr>
          <a:xfrm>
            <a:off x="4054528" y="3480316"/>
            <a:ext cx="3953326" cy="584775"/>
          </a:xfrm>
          <a:prstGeom prst="rect">
            <a:avLst/>
          </a:prstGeom>
          <a:noFill/>
        </p:spPr>
        <p:txBody>
          <a:bodyPr wrap="none" rtlCol="0">
            <a:spAutoFit/>
          </a:bodyPr>
          <a:lstStyle/>
          <a:p>
            <a:r>
              <a:rPr lang="tr-TR" sz="3200" b="1" dirty="0">
                <a:latin typeface="Century Gothic" panose="020B0502020202020204" pitchFamily="34" charset="0"/>
              </a:rPr>
              <a:t>Yalın Üretim İlkeleri</a:t>
            </a:r>
          </a:p>
        </p:txBody>
      </p:sp>
      <p:sp>
        <p:nvSpPr>
          <p:cNvPr id="10" name="Serbest Form 9">
            <a:extLst>
              <a:ext uri="{FF2B5EF4-FFF2-40B4-BE49-F238E27FC236}">
                <a16:creationId xmlns:a16="http://schemas.microsoft.com/office/drawing/2014/main" id="{B37E1717-7E66-F078-CB5F-E5F1FD215D5A}"/>
              </a:ext>
            </a:extLst>
          </p:cNvPr>
          <p:cNvSpPr/>
          <p:nvPr/>
        </p:nvSpPr>
        <p:spPr>
          <a:xfrm>
            <a:off x="-9027923" y="-3847011"/>
            <a:ext cx="24140159" cy="18470879"/>
          </a:xfrm>
          <a:custGeom>
            <a:avLst/>
            <a:gdLst>
              <a:gd name="connsiteX0" fmla="*/ 11136438 w 24140159"/>
              <a:gd name="connsiteY0" fmla="*/ 5890415 h 18470879"/>
              <a:gd name="connsiteX1" fmla="*/ 10875177 w 24140159"/>
              <a:gd name="connsiteY1" fmla="*/ 6151677 h 18470879"/>
              <a:gd name="connsiteX2" fmla="*/ 10875177 w 24140159"/>
              <a:gd name="connsiteY2" fmla="*/ 7196696 h 18470879"/>
              <a:gd name="connsiteX3" fmla="*/ 11136438 w 24140159"/>
              <a:gd name="connsiteY3" fmla="*/ 7457958 h 18470879"/>
              <a:gd name="connsiteX4" fmla="*/ 13324457 w 24140159"/>
              <a:gd name="connsiteY4" fmla="*/ 7457958 h 18470879"/>
              <a:gd name="connsiteX5" fmla="*/ 13585719 w 24140159"/>
              <a:gd name="connsiteY5" fmla="*/ 7196696 h 18470879"/>
              <a:gd name="connsiteX6" fmla="*/ 13585719 w 24140159"/>
              <a:gd name="connsiteY6" fmla="*/ 6151677 h 18470879"/>
              <a:gd name="connsiteX7" fmla="*/ 13324457 w 24140159"/>
              <a:gd name="connsiteY7" fmla="*/ 5890415 h 18470879"/>
              <a:gd name="connsiteX8" fmla="*/ 0 w 24140159"/>
              <a:gd name="connsiteY8" fmla="*/ 0 h 18470879"/>
              <a:gd name="connsiteX9" fmla="*/ 24140159 w 24140159"/>
              <a:gd name="connsiteY9" fmla="*/ 0 h 18470879"/>
              <a:gd name="connsiteX10" fmla="*/ 24140159 w 24140159"/>
              <a:gd name="connsiteY10" fmla="*/ 18470879 h 18470879"/>
              <a:gd name="connsiteX11" fmla="*/ 0 w 24140159"/>
              <a:gd name="connsiteY11" fmla="*/ 18470879 h 184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59" h="18470879">
                <a:moveTo>
                  <a:pt x="11136438" y="5890415"/>
                </a:moveTo>
                <a:cubicBezTo>
                  <a:pt x="10992148" y="5890415"/>
                  <a:pt x="10875177" y="6007386"/>
                  <a:pt x="10875177" y="6151677"/>
                </a:cubicBezTo>
                <a:lnTo>
                  <a:pt x="10875177" y="7196696"/>
                </a:lnTo>
                <a:cubicBezTo>
                  <a:pt x="10875177" y="7340987"/>
                  <a:pt x="10992148" y="7457958"/>
                  <a:pt x="11136438" y="7457958"/>
                </a:cubicBezTo>
                <a:lnTo>
                  <a:pt x="13324457" y="7457958"/>
                </a:lnTo>
                <a:cubicBezTo>
                  <a:pt x="13468748" y="7457958"/>
                  <a:pt x="13585719" y="7340987"/>
                  <a:pt x="13585719" y="7196696"/>
                </a:cubicBezTo>
                <a:lnTo>
                  <a:pt x="13585719" y="6151677"/>
                </a:lnTo>
                <a:cubicBezTo>
                  <a:pt x="13585719" y="6007386"/>
                  <a:pt x="13468748" y="5890415"/>
                  <a:pt x="13324457" y="5890415"/>
                </a:cubicBezTo>
                <a:close/>
                <a:moveTo>
                  <a:pt x="0" y="0"/>
                </a:moveTo>
                <a:lnTo>
                  <a:pt x="24140159" y="0"/>
                </a:lnTo>
                <a:lnTo>
                  <a:pt x="24140159" y="18470879"/>
                </a:lnTo>
                <a:lnTo>
                  <a:pt x="0" y="18470879"/>
                </a:lnTo>
                <a:close/>
              </a:path>
            </a:pathLst>
          </a:custGeom>
          <a:solidFill>
            <a:schemeClr val="accent5">
              <a:lumMod val="60000"/>
              <a:lumOff val="40000"/>
              <a:alpha val="793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36771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92443" y="2100649"/>
            <a:ext cx="11899557" cy="2020353"/>
          </a:xfrm>
        </p:spPr>
        <p:txBody>
          <a:bodyPr>
            <a:noAutofit/>
          </a:bodyPr>
          <a:lstStyle/>
          <a:p>
            <a:pPr marL="0" indent="0" algn="ctr">
              <a:lnSpc>
                <a:spcPct val="200000"/>
              </a:lnSpc>
              <a:buNone/>
            </a:pPr>
            <a:r>
              <a:rPr lang="tr-TR" sz="6600" b="1" dirty="0">
                <a:solidFill>
                  <a:schemeClr val="bg1"/>
                </a:solidFill>
                <a:latin typeface="Century Gothic" panose="020B0502020202020204" pitchFamily="34" charset="0"/>
              </a:rPr>
              <a:t>MAAŞLARIMIZI KİM ÖDER?</a:t>
            </a:r>
          </a:p>
          <a:p>
            <a:pPr marL="0" indent="0">
              <a:lnSpc>
                <a:spcPct val="100000"/>
              </a:lnSpc>
              <a:buNone/>
            </a:pPr>
            <a:endParaRPr lang="tr-TR" sz="5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99913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65404" y="1561933"/>
            <a:ext cx="9880147" cy="4632511"/>
          </a:xfrm>
        </p:spPr>
        <p:txBody>
          <a:bodyPr>
            <a:noAutofit/>
          </a:bodyPr>
          <a:lstStyle/>
          <a:p>
            <a:pPr marL="898525" lvl="1" indent="-441325">
              <a:lnSpc>
                <a:spcPct val="150000"/>
              </a:lnSpc>
              <a:buFont typeface="Wingdings" pitchFamily="2" charset="2"/>
              <a:buChar char="ü"/>
            </a:pPr>
            <a:r>
              <a:rPr lang="tr-TR" sz="3200" dirty="0">
                <a:solidFill>
                  <a:prstClr val="black"/>
                </a:solidFill>
                <a:latin typeface="Century Gothic" panose="020B0502020202020204" pitchFamily="34" charset="0"/>
              </a:rPr>
              <a:t>Kalite</a:t>
            </a:r>
          </a:p>
          <a:p>
            <a:pPr marL="898525" lvl="1" indent="-441325">
              <a:lnSpc>
                <a:spcPct val="150000"/>
              </a:lnSpc>
              <a:buFont typeface="Wingdings" pitchFamily="2" charset="2"/>
              <a:buChar char="ü"/>
            </a:pPr>
            <a:r>
              <a:rPr lang="tr-TR" sz="3200" dirty="0">
                <a:solidFill>
                  <a:prstClr val="black"/>
                </a:solidFill>
                <a:latin typeface="Century Gothic" panose="020B0502020202020204" pitchFamily="34" charset="0"/>
              </a:rPr>
              <a:t>Esneklik</a:t>
            </a:r>
          </a:p>
          <a:p>
            <a:pPr marL="898525" lvl="1" indent="-441325">
              <a:lnSpc>
                <a:spcPct val="150000"/>
              </a:lnSpc>
              <a:buFont typeface="Wingdings" pitchFamily="2" charset="2"/>
              <a:buChar char="ü"/>
            </a:pPr>
            <a:r>
              <a:rPr lang="tr-TR" sz="3200" dirty="0">
                <a:solidFill>
                  <a:prstClr val="black"/>
                </a:solidFill>
                <a:latin typeface="Century Gothic" panose="020B0502020202020204" pitchFamily="34" charset="0"/>
              </a:rPr>
              <a:t>Zamanında Teslimat</a:t>
            </a:r>
          </a:p>
          <a:p>
            <a:pPr marL="898525" lvl="1" indent="-441325">
              <a:lnSpc>
                <a:spcPct val="150000"/>
              </a:lnSpc>
              <a:buFont typeface="Wingdings" pitchFamily="2" charset="2"/>
              <a:buChar char="ü"/>
            </a:pPr>
            <a:r>
              <a:rPr lang="tr-TR" sz="3200" dirty="0">
                <a:solidFill>
                  <a:prstClr val="black"/>
                </a:solidFill>
                <a:latin typeface="Century Gothic" panose="020B0502020202020204" pitchFamily="34" charset="0"/>
              </a:rPr>
              <a:t>Uygun fiyat</a:t>
            </a:r>
          </a:p>
          <a:p>
            <a:pPr lvl="1">
              <a:lnSpc>
                <a:spcPct val="150000"/>
              </a:lnSpc>
            </a:pPr>
            <a:endParaRPr lang="tr-TR" sz="3200" dirty="0">
              <a:solidFill>
                <a:prstClr val="black"/>
              </a:solidFill>
              <a:latin typeface="Century Gothic" panose="020B0502020202020204" pitchFamily="34" charset="0"/>
            </a:endParaRPr>
          </a:p>
        </p:txBody>
      </p:sp>
      <p:sp>
        <p:nvSpPr>
          <p:cNvPr id="6" name="Metin kutusu 5">
            <a:extLst>
              <a:ext uri="{FF2B5EF4-FFF2-40B4-BE49-F238E27FC236}">
                <a16:creationId xmlns:a16="http://schemas.microsoft.com/office/drawing/2014/main" id="{736B80B8-1E52-8314-BCD4-CE9C3FED3CC1}"/>
              </a:ext>
            </a:extLst>
          </p:cNvPr>
          <p:cNvSpPr txBox="1"/>
          <p:nvPr/>
        </p:nvSpPr>
        <p:spPr>
          <a:xfrm>
            <a:off x="0" y="345502"/>
            <a:ext cx="8936405" cy="896592"/>
          </a:xfrm>
          <a:prstGeom prst="rect">
            <a:avLst/>
          </a:prstGeom>
          <a:noFill/>
        </p:spPr>
        <p:txBody>
          <a:bodyPr wrap="square" rtlCol="0">
            <a:spAutoFit/>
          </a:bodyPr>
          <a:lstStyle/>
          <a:p>
            <a:pPr marL="385763" indent="-385763">
              <a:lnSpc>
                <a:spcPct val="150000"/>
              </a:lnSpc>
              <a:buFont typeface="+mj-lt"/>
              <a:buAutoNum type="arabicPeriod"/>
            </a:pPr>
            <a:r>
              <a:rPr lang="tr-TR" sz="4000" b="1" dirty="0">
                <a:solidFill>
                  <a:prstClr val="black"/>
                </a:solidFill>
                <a:latin typeface="Century Gothic" panose="020B0502020202020204" pitchFamily="34" charset="0"/>
              </a:rPr>
              <a:t>DEĞER (Müşteri Kimdir Ne İster?)</a:t>
            </a:r>
          </a:p>
        </p:txBody>
      </p:sp>
    </p:spTree>
    <p:extLst>
      <p:ext uri="{BB962C8B-B14F-4D97-AF65-F5344CB8AC3E}">
        <p14:creationId xmlns:p14="http://schemas.microsoft.com/office/powerpoint/2010/main" val="22633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77686" y="1729411"/>
            <a:ext cx="11092071" cy="4783087"/>
          </a:xfrm>
        </p:spPr>
        <p:txBody>
          <a:bodyPr>
            <a:noAutofit/>
          </a:bodyPr>
          <a:lstStyle/>
          <a:p>
            <a:pPr lvl="1">
              <a:lnSpc>
                <a:spcPct val="150000"/>
              </a:lnSpc>
              <a:buFont typeface="Wingdings" pitchFamily="2" charset="2"/>
              <a:buChar char="ü"/>
            </a:pPr>
            <a:r>
              <a:rPr lang="tr-TR" sz="3200" dirty="0">
                <a:latin typeface="Century Gothic" panose="020B0502020202020204" pitchFamily="34" charset="0"/>
              </a:rPr>
              <a:t> Müşterilerin ihtiyaçlarını karşılamak için ürünler tasarlamak</a:t>
            </a:r>
          </a:p>
          <a:p>
            <a:pPr lvl="1">
              <a:lnSpc>
                <a:spcPct val="150000"/>
              </a:lnSpc>
              <a:buFont typeface="Wingdings" pitchFamily="2" charset="2"/>
              <a:buChar char="ü"/>
            </a:pPr>
            <a:r>
              <a:rPr lang="tr-TR" sz="3200" dirty="0">
                <a:latin typeface="Century Gothic" panose="020B0502020202020204" pitchFamily="34" charset="0"/>
              </a:rPr>
              <a:t> Özellikle bu gereksinimleri karşılamayan özellikleri kaldırma</a:t>
            </a:r>
          </a:p>
          <a:p>
            <a:pPr lvl="1">
              <a:lnSpc>
                <a:spcPct val="150000"/>
              </a:lnSpc>
            </a:pPr>
            <a:endParaRPr lang="tr-TR" sz="32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40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56515" y="208469"/>
            <a:ext cx="11078029" cy="1138359"/>
          </a:xfrm>
        </p:spPr>
        <p:txBody>
          <a:bodyPr anchor="b">
            <a:normAutofit fontScale="90000"/>
          </a:bodyPr>
          <a:lstStyle/>
          <a:p>
            <a:r>
              <a:rPr lang="tr-TR" sz="4000" b="1" dirty="0">
                <a:solidFill>
                  <a:prstClr val="black"/>
                </a:solidFill>
                <a:latin typeface="Century Gothic" panose="020B0502020202020204" pitchFamily="34" charset="0"/>
              </a:rPr>
              <a:t>2. DEĞER ZİNCİRİ </a:t>
            </a:r>
            <a:br>
              <a:rPr lang="tr-TR" sz="4000" b="1" dirty="0">
                <a:solidFill>
                  <a:prstClr val="black"/>
                </a:solidFill>
                <a:latin typeface="Century Gothic" panose="020B0502020202020204" pitchFamily="34" charset="0"/>
              </a:rPr>
            </a:br>
            <a:endParaRPr lang="tr-TR" sz="40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78904" y="956552"/>
            <a:ext cx="11834191" cy="4393095"/>
          </a:xfrm>
        </p:spPr>
        <p:txBody>
          <a:bodyPr anchor="ctr">
            <a:noAutofit/>
          </a:bodyPr>
          <a:lstStyle/>
          <a:p>
            <a:pPr marL="457200" lvl="1" indent="0" algn="ctr">
              <a:lnSpc>
                <a:spcPct val="150000"/>
              </a:lnSpc>
              <a:buNone/>
            </a:pPr>
            <a:r>
              <a:rPr lang="tr-TR" sz="3200" dirty="0">
                <a:solidFill>
                  <a:prstClr val="black"/>
                </a:solidFill>
                <a:latin typeface="Century Gothic" panose="020B0502020202020204" pitchFamily="34" charset="0"/>
              </a:rPr>
              <a:t>Müşteriden siparişin alınmasından itibaren ürünün müşteriye teslim edilmesi aşamasına kadar gerçekleştirilen tüm faaliyetlerinin bileşkesi.</a:t>
            </a:r>
          </a:p>
        </p:txBody>
      </p:sp>
    </p:spTree>
    <p:extLst>
      <p:ext uri="{BB962C8B-B14F-4D97-AF65-F5344CB8AC3E}">
        <p14:creationId xmlns:p14="http://schemas.microsoft.com/office/powerpoint/2010/main" val="3295179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4404959" y="4147620"/>
            <a:ext cx="4893787" cy="612412"/>
          </a:xfrm>
        </p:spPr>
        <p:txBody>
          <a:bodyPr anchor="t">
            <a:normAutofit fontScale="90000"/>
          </a:bodyPr>
          <a:lstStyle/>
          <a:p>
            <a:r>
              <a:rPr lang="tr-TR" sz="4000" b="1" dirty="0">
                <a:solidFill>
                  <a:prstClr val="black"/>
                </a:solidFill>
                <a:latin typeface="Century Gothic" panose="020B0502020202020204" pitchFamily="34" charset="0"/>
              </a:rPr>
              <a:t>DEĞER ZİNCİRİ </a:t>
            </a:r>
            <a:br>
              <a:rPr lang="tr-TR" sz="4000" b="1" dirty="0">
                <a:solidFill>
                  <a:prstClr val="black"/>
                </a:solidFill>
                <a:latin typeface="Century Gothic" panose="020B0502020202020204" pitchFamily="34" charset="0"/>
              </a:rPr>
            </a:br>
            <a:endParaRPr lang="tr-TR" sz="4000" b="1" dirty="0">
              <a:latin typeface="Century Gothic" panose="020B0502020202020204" pitchFamily="34" charset="0"/>
            </a:endParaRPr>
          </a:p>
        </p:txBody>
      </p:sp>
      <p:sp>
        <p:nvSpPr>
          <p:cNvPr id="8" name="Şeritli Sağ Ok 7">
            <a:extLst>
              <a:ext uri="{FF2B5EF4-FFF2-40B4-BE49-F238E27FC236}">
                <a16:creationId xmlns:a16="http://schemas.microsoft.com/office/drawing/2014/main" id="{6C7AFEE0-0ACC-5256-D811-2E84E76438EF}"/>
              </a:ext>
            </a:extLst>
          </p:cNvPr>
          <p:cNvSpPr/>
          <p:nvPr/>
        </p:nvSpPr>
        <p:spPr>
          <a:xfrm>
            <a:off x="1322365" y="1423719"/>
            <a:ext cx="3727938" cy="2113671"/>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a:latin typeface="Century Gothic" panose="020B0502020202020204" pitchFamily="34" charset="0"/>
              </a:rPr>
              <a:t>Siparişin Alınması</a:t>
            </a:r>
          </a:p>
        </p:txBody>
      </p:sp>
      <p:sp>
        <p:nvSpPr>
          <p:cNvPr id="9" name="Oval 8">
            <a:extLst>
              <a:ext uri="{FF2B5EF4-FFF2-40B4-BE49-F238E27FC236}">
                <a16:creationId xmlns:a16="http://schemas.microsoft.com/office/drawing/2014/main" id="{A991C302-C927-8CCE-8CA3-92D91EEE7E73}"/>
              </a:ext>
            </a:extLst>
          </p:cNvPr>
          <p:cNvSpPr/>
          <p:nvPr/>
        </p:nvSpPr>
        <p:spPr>
          <a:xfrm>
            <a:off x="7760674" y="1186326"/>
            <a:ext cx="2729133" cy="25884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500" b="1" dirty="0">
                <a:latin typeface="Century Gothic" panose="020B0502020202020204" pitchFamily="34" charset="0"/>
              </a:rPr>
              <a:t>Teslimat</a:t>
            </a:r>
          </a:p>
        </p:txBody>
      </p:sp>
      <p:sp>
        <p:nvSpPr>
          <p:cNvPr id="11" name="Yukarı Bükülü Ok 10">
            <a:extLst>
              <a:ext uri="{FF2B5EF4-FFF2-40B4-BE49-F238E27FC236}">
                <a16:creationId xmlns:a16="http://schemas.microsoft.com/office/drawing/2014/main" id="{4B879BCF-ABF7-C07B-70C0-907EEF14F488}"/>
              </a:ext>
            </a:extLst>
          </p:cNvPr>
          <p:cNvSpPr/>
          <p:nvPr/>
        </p:nvSpPr>
        <p:spPr>
          <a:xfrm>
            <a:off x="3676357" y="4522641"/>
            <a:ext cx="4839286" cy="938379"/>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4110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BF9F1-FF71-E009-8C21-23F71BB8B996}"/>
              </a:ext>
            </a:extLst>
          </p:cNvPr>
          <p:cNvSpPr>
            <a:spLocks noGrp="1"/>
          </p:cNvSpPr>
          <p:nvPr>
            <p:ph type="title"/>
          </p:nvPr>
        </p:nvSpPr>
        <p:spPr>
          <a:xfrm>
            <a:off x="111211" y="291810"/>
            <a:ext cx="7886700" cy="994172"/>
          </a:xfrm>
        </p:spPr>
        <p:txBody>
          <a:bodyPr>
            <a:normAutofit/>
          </a:bodyPr>
          <a:lstStyle/>
          <a:p>
            <a:r>
              <a:rPr lang="tr-TR" b="1" dirty="0">
                <a:latin typeface="Century Gothic" panose="020B0502020202020204" pitchFamily="34" charset="0"/>
              </a:rPr>
              <a:t>İçerik;</a:t>
            </a:r>
          </a:p>
        </p:txBody>
      </p:sp>
      <p:sp>
        <p:nvSpPr>
          <p:cNvPr id="3" name="İçerik Yer Tutucusu 2">
            <a:extLst>
              <a:ext uri="{FF2B5EF4-FFF2-40B4-BE49-F238E27FC236}">
                <a16:creationId xmlns:a16="http://schemas.microsoft.com/office/drawing/2014/main" id="{68D494DA-1957-F9E3-04B1-BDD255509132}"/>
              </a:ext>
            </a:extLst>
          </p:cNvPr>
          <p:cNvSpPr>
            <a:spLocks noGrp="1"/>
          </p:cNvSpPr>
          <p:nvPr>
            <p:ph idx="1"/>
          </p:nvPr>
        </p:nvSpPr>
        <p:spPr>
          <a:xfrm>
            <a:off x="895397" y="1285982"/>
            <a:ext cx="8298030" cy="5102461"/>
          </a:xfrm>
        </p:spPr>
        <p:txBody>
          <a:bodyPr>
            <a:noAutofit/>
          </a:bodyPr>
          <a:lstStyle/>
          <a:p>
            <a:pPr marL="277763" indent="-385763">
              <a:lnSpc>
                <a:spcPct val="150000"/>
              </a:lnSpc>
              <a:buFont typeface="+mj-lt"/>
              <a:buAutoNum type="arabicPeriod"/>
            </a:pPr>
            <a:r>
              <a:rPr lang="tr-TR" dirty="0">
                <a:latin typeface="Century Gothic" panose="020B0502020202020204" pitchFamily="34" charset="0"/>
              </a:rPr>
              <a:t>Yalın Üretim Nedir?</a:t>
            </a:r>
          </a:p>
          <a:p>
            <a:pPr marL="385763" indent="-385763">
              <a:lnSpc>
                <a:spcPct val="150000"/>
              </a:lnSpc>
              <a:buFont typeface="+mj-lt"/>
              <a:buAutoNum type="arabicPeriod"/>
            </a:pPr>
            <a:r>
              <a:rPr lang="tr-TR" dirty="0">
                <a:latin typeface="Century Gothic" panose="020B0502020202020204" pitchFamily="34" charset="0"/>
              </a:rPr>
              <a:t>Neden Yalın Üretim?</a:t>
            </a:r>
          </a:p>
          <a:p>
            <a:pPr marL="385763" indent="-385763">
              <a:lnSpc>
                <a:spcPct val="150000"/>
              </a:lnSpc>
              <a:buFont typeface="+mj-lt"/>
              <a:buAutoNum type="arabicPeriod"/>
            </a:pPr>
            <a:r>
              <a:rPr lang="tr-TR" dirty="0">
                <a:latin typeface="Century Gothic" panose="020B0502020202020204" pitchFamily="34" charset="0"/>
              </a:rPr>
              <a:t>Yalın Üretimin Tarihi-Kökenleri</a:t>
            </a:r>
          </a:p>
          <a:p>
            <a:pPr marL="385763" indent="-385763">
              <a:lnSpc>
                <a:spcPct val="150000"/>
              </a:lnSpc>
              <a:buFont typeface="+mj-lt"/>
              <a:buAutoNum type="arabicPeriod"/>
            </a:pPr>
            <a:r>
              <a:rPr lang="tr-TR" dirty="0">
                <a:latin typeface="Century Gothic" panose="020B0502020202020204" pitchFamily="34" charset="0"/>
              </a:rPr>
              <a:t>Yalın Üretim Felsefesi </a:t>
            </a:r>
          </a:p>
          <a:p>
            <a:pPr marL="385763" indent="-385763">
              <a:lnSpc>
                <a:spcPct val="150000"/>
              </a:lnSpc>
              <a:buFont typeface="+mj-lt"/>
              <a:buAutoNum type="arabicPeriod"/>
            </a:pPr>
            <a:r>
              <a:rPr lang="tr-TR" dirty="0">
                <a:latin typeface="Century Gothic" panose="020B0502020202020204" pitchFamily="34" charset="0"/>
              </a:rPr>
              <a:t>Yalın Üretim İlkeleri</a:t>
            </a:r>
          </a:p>
          <a:p>
            <a:pPr marL="257175" indent="-257175">
              <a:lnSpc>
                <a:spcPct val="150000"/>
              </a:lnSpc>
              <a:buFont typeface="+mj-lt"/>
              <a:buAutoNum type="arabicPeriod"/>
            </a:pPr>
            <a:r>
              <a:rPr lang="tr-TR" dirty="0">
                <a:latin typeface="Century Gothic" panose="020B0502020202020204" pitchFamily="34" charset="0"/>
              </a:rPr>
              <a:t> Yalın Yönetim Nedir?</a:t>
            </a:r>
          </a:p>
        </p:txBody>
      </p:sp>
    </p:spTree>
    <p:extLst>
      <p:ext uri="{BB962C8B-B14F-4D97-AF65-F5344CB8AC3E}">
        <p14:creationId xmlns:p14="http://schemas.microsoft.com/office/powerpoint/2010/main" val="11963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56515" y="208469"/>
            <a:ext cx="11078029" cy="1138359"/>
          </a:xfrm>
        </p:spPr>
        <p:txBody>
          <a:bodyPr anchor="b">
            <a:normAutofit fontScale="90000"/>
          </a:bodyPr>
          <a:lstStyle/>
          <a:p>
            <a:r>
              <a:rPr lang="tr-TR" sz="4000" b="1" dirty="0">
                <a:solidFill>
                  <a:prstClr val="black"/>
                </a:solidFill>
                <a:latin typeface="Century Gothic" panose="020B0502020202020204" pitchFamily="34" charset="0"/>
              </a:rPr>
              <a:t>2. DEĞER ZİNCİRİ </a:t>
            </a:r>
            <a:br>
              <a:rPr lang="tr-TR" sz="4000" b="1" dirty="0">
                <a:solidFill>
                  <a:prstClr val="black"/>
                </a:solidFill>
                <a:latin typeface="Century Gothic" panose="020B0502020202020204" pitchFamily="34" charset="0"/>
              </a:rPr>
            </a:br>
            <a:endParaRPr lang="tr-TR" sz="40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01294" y="777648"/>
            <a:ext cx="11834191" cy="4393095"/>
          </a:xfrm>
        </p:spPr>
        <p:txBody>
          <a:bodyPr anchor="ctr">
            <a:noAutofit/>
          </a:bodyPr>
          <a:lstStyle/>
          <a:p>
            <a:pPr marL="849313" lvl="1" indent="-392113">
              <a:lnSpc>
                <a:spcPct val="150000"/>
              </a:lnSpc>
              <a:buFont typeface="Wingdings" pitchFamily="2" charset="2"/>
              <a:buChar char="ü"/>
            </a:pPr>
            <a:r>
              <a:rPr lang="tr-TR" sz="3200" dirty="0">
                <a:solidFill>
                  <a:prstClr val="black"/>
                </a:solidFill>
                <a:latin typeface="Century Gothic" panose="020B0502020202020204" pitchFamily="34" charset="0"/>
              </a:rPr>
              <a:t>Değer Üreten Faaliyetler (Value - Değer)</a:t>
            </a:r>
          </a:p>
          <a:p>
            <a:pPr marL="849313" lvl="1" indent="-392113">
              <a:lnSpc>
                <a:spcPct val="150000"/>
              </a:lnSpc>
              <a:buFont typeface="Wingdings" pitchFamily="2" charset="2"/>
              <a:buChar char="ü"/>
            </a:pPr>
            <a:r>
              <a:rPr lang="tr-TR" sz="3200" dirty="0">
                <a:solidFill>
                  <a:prstClr val="black"/>
                </a:solidFill>
                <a:latin typeface="Century Gothic" panose="020B0502020202020204" pitchFamily="34" charset="0"/>
              </a:rPr>
              <a:t>Değer Üretmeyen Faaliyetler (</a:t>
            </a:r>
            <a:r>
              <a:rPr lang="tr-TR" sz="3200" dirty="0" err="1">
                <a:solidFill>
                  <a:prstClr val="black"/>
                </a:solidFill>
                <a:latin typeface="Century Gothic" panose="020B0502020202020204" pitchFamily="34" charset="0"/>
              </a:rPr>
              <a:t>Muda</a:t>
            </a:r>
            <a:r>
              <a:rPr lang="tr-TR" sz="3200" dirty="0">
                <a:solidFill>
                  <a:prstClr val="black"/>
                </a:solidFill>
                <a:latin typeface="Century Gothic" panose="020B0502020202020204" pitchFamily="34" charset="0"/>
              </a:rPr>
              <a:t> - Kayıp)</a:t>
            </a:r>
          </a:p>
        </p:txBody>
      </p:sp>
    </p:spTree>
    <p:extLst>
      <p:ext uri="{BB962C8B-B14F-4D97-AF65-F5344CB8AC3E}">
        <p14:creationId xmlns:p14="http://schemas.microsoft.com/office/powerpoint/2010/main" val="11058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342900" lvl="1" indent="0" algn="ctr">
              <a:lnSpc>
                <a:spcPct val="150000"/>
              </a:lnSpc>
              <a:buNone/>
            </a:pPr>
            <a:r>
              <a:rPr lang="tr-TR" sz="3000" dirty="0">
                <a:solidFill>
                  <a:schemeClr val="bg1"/>
                </a:solidFill>
                <a:latin typeface="Century Gothic" panose="020B0502020202020204" pitchFamily="34" charset="0"/>
              </a:rPr>
              <a:t>Ortalama olarak bir değer zincirinde %5 oranında Değer ve %95 oranında Kayıp faaliyet veya aktivite bulunur ve bu kayıpların ciroya etkisi %20 civarındadır</a:t>
            </a:r>
          </a:p>
        </p:txBody>
      </p:sp>
    </p:spTree>
    <p:extLst>
      <p:ext uri="{BB962C8B-B14F-4D97-AF65-F5344CB8AC3E}">
        <p14:creationId xmlns:p14="http://schemas.microsoft.com/office/powerpoint/2010/main" val="1306699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97AB52D-AD3A-6959-B539-FA77CCB979ED}"/>
              </a:ext>
            </a:extLst>
          </p:cNvPr>
          <p:cNvGraphicFramePr>
            <a:graphicFrameLocks noGrp="1"/>
          </p:cNvGraphicFramePr>
          <p:nvPr>
            <p:ph idx="1"/>
            <p:extLst>
              <p:ext uri="{D42A27DB-BD31-4B8C-83A1-F6EECF244321}">
                <p14:modId xmlns:p14="http://schemas.microsoft.com/office/powerpoint/2010/main" val="2297986300"/>
              </p:ext>
            </p:extLst>
          </p:nvPr>
        </p:nvGraphicFramePr>
        <p:xfrm>
          <a:off x="494270" y="662036"/>
          <a:ext cx="11084011" cy="619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9">
            <a:extLst>
              <a:ext uri="{FF2B5EF4-FFF2-40B4-BE49-F238E27FC236}">
                <a16:creationId xmlns:a16="http://schemas.microsoft.com/office/drawing/2014/main" id="{69244BAD-2CF8-53E7-EE4C-E9A20677FE22}"/>
              </a:ext>
            </a:extLst>
          </p:cNvPr>
          <p:cNvSpPr txBox="1"/>
          <p:nvPr/>
        </p:nvSpPr>
        <p:spPr>
          <a:xfrm>
            <a:off x="6036275" y="169594"/>
            <a:ext cx="1589654" cy="523220"/>
          </a:xfrm>
          <a:prstGeom prst="rect">
            <a:avLst/>
          </a:prstGeom>
          <a:noFill/>
        </p:spPr>
        <p:txBody>
          <a:bodyPr wrap="square" rtlCol="0">
            <a:spAutoFit/>
          </a:bodyPr>
          <a:lstStyle/>
          <a:p>
            <a:r>
              <a:rPr lang="tr-TR" sz="2800" b="1" dirty="0">
                <a:solidFill>
                  <a:srgbClr val="C00000"/>
                </a:solidFill>
                <a:latin typeface="Century Gothic" panose="020B0502020202020204" pitchFamily="34" charset="0"/>
              </a:rPr>
              <a:t>Değer</a:t>
            </a:r>
          </a:p>
        </p:txBody>
      </p:sp>
      <p:sp>
        <p:nvSpPr>
          <p:cNvPr id="11" name="Metin kutusu 10">
            <a:extLst>
              <a:ext uri="{FF2B5EF4-FFF2-40B4-BE49-F238E27FC236}">
                <a16:creationId xmlns:a16="http://schemas.microsoft.com/office/drawing/2014/main" id="{F9F4111C-6794-CAA7-5616-FBCE0734E578}"/>
              </a:ext>
            </a:extLst>
          </p:cNvPr>
          <p:cNvSpPr txBox="1"/>
          <p:nvPr/>
        </p:nvSpPr>
        <p:spPr>
          <a:xfrm>
            <a:off x="4887936" y="4469751"/>
            <a:ext cx="2416127" cy="553998"/>
          </a:xfrm>
          <a:prstGeom prst="rect">
            <a:avLst/>
          </a:prstGeom>
          <a:noFill/>
        </p:spPr>
        <p:txBody>
          <a:bodyPr wrap="square" rtlCol="0">
            <a:spAutoFit/>
          </a:bodyPr>
          <a:lstStyle/>
          <a:p>
            <a:pPr algn="ctr"/>
            <a:r>
              <a:rPr lang="tr-TR" sz="3000" dirty="0">
                <a:solidFill>
                  <a:schemeClr val="bg1"/>
                </a:solidFill>
                <a:latin typeface="Century Gothic" panose="020B0502020202020204" pitchFamily="34" charset="0"/>
              </a:rPr>
              <a:t>%95</a:t>
            </a:r>
          </a:p>
        </p:txBody>
      </p:sp>
      <p:sp>
        <p:nvSpPr>
          <p:cNvPr id="12" name="Metin kutusu 11">
            <a:extLst>
              <a:ext uri="{FF2B5EF4-FFF2-40B4-BE49-F238E27FC236}">
                <a16:creationId xmlns:a16="http://schemas.microsoft.com/office/drawing/2014/main" id="{193BBE88-EE6D-4A7C-1A98-6945A551CB07}"/>
              </a:ext>
            </a:extLst>
          </p:cNvPr>
          <p:cNvSpPr txBox="1"/>
          <p:nvPr/>
        </p:nvSpPr>
        <p:spPr>
          <a:xfrm>
            <a:off x="52275" y="200372"/>
            <a:ext cx="5487913" cy="523220"/>
          </a:xfrm>
          <a:prstGeom prst="rect">
            <a:avLst/>
          </a:prstGeom>
          <a:noFill/>
        </p:spPr>
        <p:txBody>
          <a:bodyPr wrap="square" rtlCol="0">
            <a:spAutoFit/>
          </a:bodyPr>
          <a:lstStyle/>
          <a:p>
            <a:r>
              <a:rPr lang="tr-TR" sz="2800" b="1" dirty="0">
                <a:latin typeface="Century Gothic" panose="020B0502020202020204" pitchFamily="34" charset="0"/>
              </a:rPr>
              <a:t>Ortalama Bir Değer Zincirinde;</a:t>
            </a:r>
          </a:p>
        </p:txBody>
      </p:sp>
    </p:spTree>
    <p:extLst>
      <p:ext uri="{BB962C8B-B14F-4D97-AF65-F5344CB8AC3E}">
        <p14:creationId xmlns:p14="http://schemas.microsoft.com/office/powerpoint/2010/main" val="3714374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60929" y="186288"/>
            <a:ext cx="7886700" cy="435533"/>
          </a:xfrm>
        </p:spPr>
        <p:txBody>
          <a:bodyPr anchor="t">
            <a:normAutofit fontScale="90000"/>
          </a:bodyPr>
          <a:lstStyle/>
          <a:p>
            <a:r>
              <a:rPr lang="tr-TR" sz="3000" b="1" dirty="0">
                <a:solidFill>
                  <a:prstClr val="black"/>
                </a:solidFill>
                <a:latin typeface="Century Gothic" panose="020B0502020202020204" pitchFamily="34" charset="0"/>
              </a:rPr>
              <a:t>DEĞER ZİNCİRİ </a:t>
            </a:r>
            <a:br>
              <a:rPr lang="tr-TR" sz="3000" b="1" dirty="0">
                <a:solidFill>
                  <a:prstClr val="black"/>
                </a:solidFill>
                <a:latin typeface="Century Gothic" panose="020B0502020202020204" pitchFamily="34" charset="0"/>
              </a:rPr>
            </a:br>
            <a:br>
              <a:rPr lang="tr-TR" sz="3000" b="1" dirty="0">
                <a:solidFill>
                  <a:prstClr val="black"/>
                </a:solidFill>
                <a:latin typeface="Century Gothic" panose="020B0502020202020204" pitchFamily="34" charset="0"/>
              </a:rPr>
            </a:br>
            <a:endParaRPr lang="tr-TR" sz="30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60928" y="774221"/>
            <a:ext cx="9897471" cy="6257950"/>
          </a:xfrm>
        </p:spPr>
        <p:txBody>
          <a:bodyPr>
            <a:noAutofit/>
          </a:bodyPr>
          <a:lstStyle/>
          <a:p>
            <a:pPr marL="342900" lvl="1" indent="0">
              <a:lnSpc>
                <a:spcPct val="150000"/>
              </a:lnSpc>
              <a:buNone/>
            </a:pPr>
            <a:r>
              <a:rPr lang="tr-TR" sz="3600" dirty="0">
                <a:solidFill>
                  <a:prstClr val="black"/>
                </a:solidFill>
                <a:latin typeface="Century Gothic" panose="020B0502020202020204" pitchFamily="34" charset="0"/>
              </a:rPr>
              <a:t>7 Tip </a:t>
            </a:r>
            <a:r>
              <a:rPr lang="tr-TR" sz="3600" b="1" dirty="0">
                <a:solidFill>
                  <a:prstClr val="black"/>
                </a:solidFill>
                <a:latin typeface="Century Gothic" panose="020B0502020202020204" pitchFamily="34" charset="0"/>
              </a:rPr>
              <a:t>Kayıp </a:t>
            </a:r>
            <a:r>
              <a:rPr lang="tr-TR" sz="3600" dirty="0">
                <a:solidFill>
                  <a:prstClr val="black"/>
                </a:solidFill>
                <a:latin typeface="Century Gothic" panose="020B0502020202020204" pitchFamily="34" charset="0"/>
              </a:rPr>
              <a:t>Vardır;</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Aşırı Üretim</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Bir Önceki Süreci Bekleme</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Süreçler Arası Taşıma</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Gereksiz Fazla Envanter</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Ekstra Gereksiz İşlem</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Gereksiz Operatör Hareketleri</a:t>
            </a:r>
          </a:p>
          <a:p>
            <a:pPr marL="1071563" lvl="2" indent="-385763">
              <a:lnSpc>
                <a:spcPct val="150000"/>
              </a:lnSpc>
              <a:buFont typeface="+mj-lt"/>
              <a:buAutoNum type="arabicPeriod"/>
            </a:pPr>
            <a:r>
              <a:rPr lang="tr-TR" sz="2800" dirty="0">
                <a:solidFill>
                  <a:prstClr val="black"/>
                </a:solidFill>
                <a:latin typeface="Century Gothic" panose="020B0502020202020204" pitchFamily="34" charset="0"/>
              </a:rPr>
              <a:t> Ürün hataları - Fireler</a:t>
            </a:r>
          </a:p>
          <a:p>
            <a:pPr lvl="2">
              <a:lnSpc>
                <a:spcPct val="150000"/>
              </a:lnSpc>
              <a:buFont typeface="Wingdings" pitchFamily="2" charset="2"/>
              <a:buChar char="ü"/>
            </a:pPr>
            <a:endParaRPr lang="tr-TR"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31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60928" y="186288"/>
            <a:ext cx="7949401" cy="728112"/>
          </a:xfrm>
        </p:spPr>
        <p:txBody>
          <a:bodyPr anchor="t">
            <a:noAutofit/>
          </a:bodyPr>
          <a:lstStyle/>
          <a:p>
            <a:r>
              <a:rPr lang="tr-TR" sz="3600" b="1" dirty="0">
                <a:solidFill>
                  <a:prstClr val="black"/>
                </a:solidFill>
                <a:latin typeface="Century Gothic" panose="020B0502020202020204" pitchFamily="34" charset="0"/>
              </a:rPr>
              <a:t>DEĞER ZİNCİRİ HARİTALAMA </a:t>
            </a:r>
            <a:br>
              <a:rPr lang="tr-TR" sz="3600" b="1" dirty="0">
                <a:solidFill>
                  <a:prstClr val="black"/>
                </a:solidFill>
                <a:latin typeface="Century Gothic" panose="020B0502020202020204" pitchFamily="34" charset="0"/>
              </a:rPr>
            </a:br>
            <a:br>
              <a:rPr lang="tr-TR" sz="3600" b="1" dirty="0">
                <a:solidFill>
                  <a:prstClr val="black"/>
                </a:solidFill>
                <a:latin typeface="Century Gothic" panose="020B0502020202020204" pitchFamily="34" charset="0"/>
              </a:rPr>
            </a:br>
            <a:endParaRPr lang="tr-TR" sz="36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1782" y="1251296"/>
            <a:ext cx="12170218" cy="5288649"/>
          </a:xfrm>
        </p:spPr>
        <p:txBody>
          <a:bodyPr>
            <a:noAutofit/>
          </a:bodyPr>
          <a:lstStyle/>
          <a:p>
            <a:pPr marL="342900" lvl="1" indent="0" algn="ctr">
              <a:lnSpc>
                <a:spcPct val="150000"/>
              </a:lnSpc>
              <a:buNone/>
            </a:pPr>
            <a:r>
              <a:rPr lang="tr-TR" sz="3600" dirty="0">
                <a:latin typeface="Century Gothic" panose="020B0502020202020204" pitchFamily="34" charset="0"/>
              </a:rPr>
              <a:t>Süreç, malzeme ve bilgi akışının siparişin alınmasından ürünün müşteriye teslim edilmesine kadar yapılan tüm değer üreten, üretmeyen aktivitelerin standart semboller kullanılarak bir kağıt üzerinde resim halinde gösterilmesi işlemidir. </a:t>
            </a:r>
            <a:endParaRPr lang="tr-TR" sz="3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5955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60928" y="186288"/>
            <a:ext cx="9321001" cy="587933"/>
          </a:xfrm>
        </p:spPr>
        <p:txBody>
          <a:bodyPr anchor="t">
            <a:normAutofit fontScale="90000"/>
          </a:bodyPr>
          <a:lstStyle/>
          <a:p>
            <a:r>
              <a:rPr lang="tr-TR" sz="3000" b="1" dirty="0">
                <a:solidFill>
                  <a:prstClr val="black"/>
                </a:solidFill>
                <a:latin typeface="Century Gothic" panose="020B0502020202020204" pitchFamily="34" charset="0"/>
              </a:rPr>
              <a:t>DEĞER ZİNCİRİ HARİTALAMA NEDEN TERCİH EDİLİR?</a:t>
            </a:r>
            <a:br>
              <a:rPr lang="tr-TR" sz="3000" b="1" dirty="0">
                <a:solidFill>
                  <a:prstClr val="black"/>
                </a:solidFill>
                <a:latin typeface="Century Gothic" panose="020B0502020202020204" pitchFamily="34" charset="0"/>
              </a:rPr>
            </a:br>
            <a:br>
              <a:rPr lang="tr-TR" sz="3000" b="1" dirty="0">
                <a:solidFill>
                  <a:prstClr val="black"/>
                </a:solidFill>
                <a:latin typeface="Century Gothic" panose="020B0502020202020204" pitchFamily="34" charset="0"/>
              </a:rPr>
            </a:br>
            <a:endParaRPr lang="tr-TR" sz="30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60928" y="774221"/>
            <a:ext cx="11587124" cy="6277828"/>
          </a:xfrm>
        </p:spPr>
        <p:txBody>
          <a:bodyPr>
            <a:noAutofit/>
          </a:bodyPr>
          <a:lstStyle/>
          <a:p>
            <a:pPr marL="857250" lvl="1" indent="-514350">
              <a:lnSpc>
                <a:spcPct val="150000"/>
              </a:lnSpc>
              <a:buFont typeface="+mj-lt"/>
              <a:buAutoNum type="arabicPeriod"/>
            </a:pPr>
            <a:r>
              <a:rPr lang="tr-TR" sz="2500" dirty="0">
                <a:solidFill>
                  <a:prstClr val="black"/>
                </a:solidFill>
                <a:latin typeface="Century Gothic" panose="020B0502020202020204" pitchFamily="34" charset="0"/>
              </a:rPr>
              <a:t>Resmin tamamına bakarak mevcut durumun analizi yapılabilir,</a:t>
            </a:r>
          </a:p>
          <a:p>
            <a:pPr marL="857250" lvl="1" indent="-514350">
              <a:lnSpc>
                <a:spcPct val="150000"/>
              </a:lnSpc>
              <a:buFont typeface="+mj-lt"/>
              <a:buAutoNum type="arabicPeriod"/>
            </a:pPr>
            <a:r>
              <a:rPr lang="tr-TR" sz="2500" dirty="0">
                <a:solidFill>
                  <a:prstClr val="black"/>
                </a:solidFill>
                <a:latin typeface="Century Gothic" panose="020B0502020202020204" pitchFamily="34" charset="0"/>
              </a:rPr>
              <a:t>Değer üreten aktivite zamanları ile değer üretmeyen aktivite zamanları net olarak görülebilir,</a:t>
            </a:r>
          </a:p>
          <a:p>
            <a:pPr marL="857250" lvl="1" indent="-514350">
              <a:lnSpc>
                <a:spcPct val="150000"/>
              </a:lnSpc>
              <a:buFont typeface="+mj-lt"/>
              <a:buAutoNum type="arabicPeriod"/>
            </a:pPr>
            <a:r>
              <a:rPr lang="tr-TR" sz="2500" dirty="0">
                <a:solidFill>
                  <a:prstClr val="black"/>
                </a:solidFill>
                <a:latin typeface="Century Gothic" panose="020B0502020202020204" pitchFamily="34" charset="0"/>
              </a:rPr>
              <a:t>Adım adım süreç analizleri ve problemler tespit edilip, kök sebepleri anlaşılabilir,</a:t>
            </a:r>
          </a:p>
          <a:p>
            <a:pPr marL="857250" lvl="1" indent="-514350">
              <a:lnSpc>
                <a:spcPct val="150000"/>
              </a:lnSpc>
              <a:buFont typeface="+mj-lt"/>
              <a:buAutoNum type="arabicPeriod"/>
            </a:pPr>
            <a:r>
              <a:rPr lang="tr-TR" sz="2500" dirty="0">
                <a:solidFill>
                  <a:prstClr val="black"/>
                </a:solidFill>
                <a:latin typeface="Century Gothic" panose="020B0502020202020204" pitchFamily="34" charset="0"/>
              </a:rPr>
              <a:t>Gelecek durum ile ilgili analiz ve planlar yapılabilir,</a:t>
            </a:r>
          </a:p>
          <a:p>
            <a:pPr marL="857250" lvl="1" indent="-514350">
              <a:lnSpc>
                <a:spcPct val="150000"/>
              </a:lnSpc>
              <a:buFont typeface="+mj-lt"/>
              <a:buAutoNum type="arabicPeriod"/>
            </a:pPr>
            <a:r>
              <a:rPr lang="tr-TR" sz="2500" dirty="0">
                <a:solidFill>
                  <a:prstClr val="black"/>
                </a:solidFill>
                <a:latin typeface="Century Gothic" panose="020B0502020202020204" pitchFamily="34" charset="0"/>
              </a:rPr>
              <a:t>Proses, malzeme ve bilgi akışlarının birbiri ile olan ilişkisi görülebilir,</a:t>
            </a:r>
          </a:p>
          <a:p>
            <a:pPr marL="857250" lvl="1" indent="-514350">
              <a:lnSpc>
                <a:spcPct val="150000"/>
              </a:lnSpc>
              <a:buFont typeface="+mj-lt"/>
              <a:buAutoNum type="arabicPeriod"/>
            </a:pPr>
            <a:r>
              <a:rPr lang="tr-TR" sz="2500" dirty="0">
                <a:solidFill>
                  <a:prstClr val="black"/>
                </a:solidFill>
                <a:latin typeface="Century Gothic" panose="020B0502020202020204" pitchFamily="34" charset="0"/>
              </a:rPr>
              <a:t>Herkesin algılayabileceği ortak lisanın kullanılması ile süreçlere genel bir bakış açısı sağlanabilir. </a:t>
            </a:r>
          </a:p>
        </p:txBody>
      </p:sp>
    </p:spTree>
    <p:extLst>
      <p:ext uri="{BB962C8B-B14F-4D97-AF65-F5344CB8AC3E}">
        <p14:creationId xmlns:p14="http://schemas.microsoft.com/office/powerpoint/2010/main" val="3212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178904"/>
            <a:ext cx="12031072" cy="595317"/>
          </a:xfrm>
        </p:spPr>
        <p:txBody>
          <a:bodyPr anchor="t">
            <a:noAutofit/>
          </a:bodyPr>
          <a:lstStyle/>
          <a:p>
            <a:r>
              <a:rPr lang="tr-TR" sz="2550" b="1" dirty="0">
                <a:solidFill>
                  <a:prstClr val="black"/>
                </a:solidFill>
                <a:latin typeface="Century Gothic" panose="020B0502020202020204" pitchFamily="34" charset="0"/>
              </a:rPr>
              <a:t>DEĞER ZİNCİRİ HARİTALARI ÇİZİLİRKEN DİKKAT EDİLMESİ GEREKEN NOKTALAR</a:t>
            </a:r>
            <a:br>
              <a:rPr lang="tr-TR" sz="2550" b="1" dirty="0">
                <a:solidFill>
                  <a:prstClr val="black"/>
                </a:solidFill>
                <a:latin typeface="Century Gothic" panose="020B0502020202020204" pitchFamily="34" charset="0"/>
              </a:rPr>
            </a:br>
            <a:br>
              <a:rPr lang="tr-TR" sz="2550" b="1" dirty="0">
                <a:solidFill>
                  <a:prstClr val="black"/>
                </a:solidFill>
                <a:latin typeface="Century Gothic" panose="020B0502020202020204" pitchFamily="34" charset="0"/>
              </a:rPr>
            </a:br>
            <a:endParaRPr lang="tr-TR" sz="255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60927" y="774221"/>
            <a:ext cx="11686515" cy="6277828"/>
          </a:xfrm>
        </p:spPr>
        <p:txBody>
          <a:bodyPr>
            <a:noAutofit/>
          </a:bodyPr>
          <a:lstStyle/>
          <a:p>
            <a:pPr marL="857250" lvl="1" indent="-514350">
              <a:lnSpc>
                <a:spcPct val="150000"/>
              </a:lnSpc>
            </a:pPr>
            <a:r>
              <a:rPr lang="tr-TR" sz="2800" dirty="0">
                <a:solidFill>
                  <a:prstClr val="black"/>
                </a:solidFill>
                <a:latin typeface="Century Gothic" panose="020B0502020202020204" pitchFamily="34" charset="0"/>
              </a:rPr>
              <a:t>Her zaman müşteriden başlanmalı ve geriye doğru gelinmelidir.</a:t>
            </a:r>
          </a:p>
          <a:p>
            <a:pPr marL="857250" lvl="1" indent="-514350">
              <a:lnSpc>
                <a:spcPct val="150000"/>
              </a:lnSpc>
            </a:pPr>
            <a:r>
              <a:rPr lang="tr-TR" sz="2800" dirty="0">
                <a:solidFill>
                  <a:prstClr val="black"/>
                </a:solidFill>
                <a:latin typeface="Century Gothic" panose="020B0502020202020204" pitchFamily="34" charset="0"/>
              </a:rPr>
              <a:t>Mevcut iş akışı içinde yürüyerek, gözlemler yapılmalıdır. (</a:t>
            </a:r>
            <a:r>
              <a:rPr lang="tr-TR" sz="2800" dirty="0" err="1">
                <a:solidFill>
                  <a:prstClr val="black"/>
                </a:solidFill>
                <a:latin typeface="Century Gothic" panose="020B0502020202020204" pitchFamily="34" charset="0"/>
              </a:rPr>
              <a:t>Genba</a:t>
            </a:r>
            <a:r>
              <a:rPr lang="tr-TR" sz="2800" dirty="0">
                <a:solidFill>
                  <a:prstClr val="black"/>
                </a:solidFill>
                <a:latin typeface="Century Gothic" panose="020B0502020202020204" pitchFamily="34" charset="0"/>
              </a:rPr>
              <a:t>)</a:t>
            </a:r>
          </a:p>
          <a:p>
            <a:pPr marL="857250" lvl="1" indent="-514350">
              <a:lnSpc>
                <a:spcPct val="150000"/>
              </a:lnSpc>
            </a:pPr>
            <a:r>
              <a:rPr lang="tr-TR" sz="2800" dirty="0">
                <a:solidFill>
                  <a:prstClr val="black"/>
                </a:solidFill>
                <a:latin typeface="Century Gothic" panose="020B0502020202020204" pitchFamily="34" charset="0"/>
              </a:rPr>
              <a:t>Organizasyon değil akışa odaklanarak çizim yapılmalıdır.</a:t>
            </a:r>
          </a:p>
          <a:p>
            <a:pPr marL="857250" lvl="1" indent="-514350">
              <a:lnSpc>
                <a:spcPct val="150000"/>
              </a:lnSpc>
            </a:pPr>
            <a:r>
              <a:rPr lang="tr-TR" sz="2800" dirty="0">
                <a:solidFill>
                  <a:prstClr val="black"/>
                </a:solidFill>
                <a:latin typeface="Century Gothic" panose="020B0502020202020204" pitchFamily="34" charset="0"/>
              </a:rPr>
              <a:t>Harita genel bir bakış açısı, büyük resmi görmek ve kayıpların analizi için yapılır çok detaya girilmemelidir.</a:t>
            </a:r>
          </a:p>
          <a:p>
            <a:pPr marL="857250" lvl="1" indent="-514350">
              <a:lnSpc>
                <a:spcPct val="150000"/>
              </a:lnSpc>
            </a:pPr>
            <a:r>
              <a:rPr lang="tr-TR" sz="2800" dirty="0">
                <a:solidFill>
                  <a:prstClr val="black"/>
                </a:solidFill>
                <a:latin typeface="Century Gothic" panose="020B0502020202020204" pitchFamily="34" charset="0"/>
              </a:rPr>
              <a:t>Bilgisayar yerine daima el ile çizim yapılmalıdır. </a:t>
            </a:r>
          </a:p>
        </p:txBody>
      </p:sp>
    </p:spTree>
    <p:extLst>
      <p:ext uri="{BB962C8B-B14F-4D97-AF65-F5344CB8AC3E}">
        <p14:creationId xmlns:p14="http://schemas.microsoft.com/office/powerpoint/2010/main" val="24587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299033E6-B5A7-E275-D727-E1A09C631C9A}"/>
              </a:ext>
            </a:extLst>
          </p:cNvPr>
          <p:cNvSpPr/>
          <p:nvPr/>
        </p:nvSpPr>
        <p:spPr>
          <a:xfrm>
            <a:off x="1964935" y="181389"/>
            <a:ext cx="3664227" cy="132190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a:latin typeface="Century Gothic" panose="020B0502020202020204" pitchFamily="34" charset="0"/>
              </a:rPr>
              <a:t>Ürün Ailesi</a:t>
            </a:r>
          </a:p>
        </p:txBody>
      </p:sp>
      <p:sp>
        <p:nvSpPr>
          <p:cNvPr id="14" name="Yuvarlatılmış Dikdörtgen 13">
            <a:extLst>
              <a:ext uri="{FF2B5EF4-FFF2-40B4-BE49-F238E27FC236}">
                <a16:creationId xmlns:a16="http://schemas.microsoft.com/office/drawing/2014/main" id="{BA047DCD-BD8E-6152-DDB5-28FAE34D048D}"/>
              </a:ext>
            </a:extLst>
          </p:cNvPr>
          <p:cNvSpPr/>
          <p:nvPr/>
        </p:nvSpPr>
        <p:spPr>
          <a:xfrm>
            <a:off x="1825485" y="1782832"/>
            <a:ext cx="4253949" cy="1321904"/>
          </a:xfrm>
          <a:prstGeom prst="round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Mevcut Durumun Çizimi</a:t>
            </a:r>
          </a:p>
        </p:txBody>
      </p:sp>
      <p:sp>
        <p:nvSpPr>
          <p:cNvPr id="15" name="Yuvarlatılmış Dikdörtgen 14">
            <a:extLst>
              <a:ext uri="{FF2B5EF4-FFF2-40B4-BE49-F238E27FC236}">
                <a16:creationId xmlns:a16="http://schemas.microsoft.com/office/drawing/2014/main" id="{9B79365B-8FF2-EF04-4707-3558419A35CC}"/>
              </a:ext>
            </a:extLst>
          </p:cNvPr>
          <p:cNvSpPr/>
          <p:nvPr/>
        </p:nvSpPr>
        <p:spPr>
          <a:xfrm>
            <a:off x="1842051" y="3384275"/>
            <a:ext cx="4253949" cy="1321904"/>
          </a:xfrm>
          <a:prstGeom prst="roundRect">
            <a:avLst/>
          </a:prstGeom>
          <a:solidFill>
            <a:schemeClr val="accent6">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Gelecek Durumun Çizimi</a:t>
            </a:r>
          </a:p>
        </p:txBody>
      </p:sp>
      <p:sp>
        <p:nvSpPr>
          <p:cNvPr id="16" name="Yuvarlatılmış Dikdörtgen 15">
            <a:extLst>
              <a:ext uri="{FF2B5EF4-FFF2-40B4-BE49-F238E27FC236}">
                <a16:creationId xmlns:a16="http://schemas.microsoft.com/office/drawing/2014/main" id="{132E13B6-50E8-37D1-612C-5D8CDB2949C6}"/>
              </a:ext>
            </a:extLst>
          </p:cNvPr>
          <p:cNvSpPr/>
          <p:nvPr/>
        </p:nvSpPr>
        <p:spPr>
          <a:xfrm>
            <a:off x="1862833" y="4985718"/>
            <a:ext cx="4220818" cy="1321904"/>
          </a:xfrm>
          <a:prstGeom prst="roundRect">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İyileştirme Planı</a:t>
            </a:r>
          </a:p>
        </p:txBody>
      </p:sp>
      <p:sp>
        <p:nvSpPr>
          <p:cNvPr id="2" name="Sağa Bükülü Ok 1">
            <a:extLst>
              <a:ext uri="{FF2B5EF4-FFF2-40B4-BE49-F238E27FC236}">
                <a16:creationId xmlns:a16="http://schemas.microsoft.com/office/drawing/2014/main" id="{0A1EFBA0-654B-AA6E-7E80-75659C01B66D}"/>
              </a:ext>
            </a:extLst>
          </p:cNvPr>
          <p:cNvSpPr/>
          <p:nvPr/>
        </p:nvSpPr>
        <p:spPr>
          <a:xfrm>
            <a:off x="852054" y="842341"/>
            <a:ext cx="724049" cy="1741213"/>
          </a:xfrm>
          <a:prstGeom prst="curvedRightArrow">
            <a:avLst/>
          </a:prstGeom>
          <a:gradFill flip="none" rotWithShape="1">
            <a:gsLst>
              <a:gs pos="49000">
                <a:schemeClr val="bg1"/>
              </a:gs>
              <a:gs pos="50000">
                <a:schemeClr val="accent6">
                  <a:lumMod val="89000"/>
                </a:schemeClr>
              </a:gs>
              <a:gs pos="69000">
                <a:schemeClr val="accent6">
                  <a:lumMod val="75000"/>
                </a:schemeClr>
              </a:gs>
              <a:gs pos="97000">
                <a:schemeClr val="accent6">
                  <a:lumMod val="70000"/>
                </a:schemeClr>
              </a:gs>
            </a:gsLst>
            <a:path path="circle">
              <a:fillToRect l="100000" b="100000"/>
            </a:path>
            <a:tileRect t="-100000" r="-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solidFill>
                <a:schemeClr val="tx1"/>
              </a:solidFill>
            </a:endParaRPr>
          </a:p>
        </p:txBody>
      </p:sp>
      <p:sp>
        <p:nvSpPr>
          <p:cNvPr id="3" name="Sağa Bükülü Ok 2">
            <a:extLst>
              <a:ext uri="{FF2B5EF4-FFF2-40B4-BE49-F238E27FC236}">
                <a16:creationId xmlns:a16="http://schemas.microsoft.com/office/drawing/2014/main" id="{0484BEBE-FC44-0C1F-8C97-3741C051EAD7}"/>
              </a:ext>
            </a:extLst>
          </p:cNvPr>
          <p:cNvSpPr/>
          <p:nvPr/>
        </p:nvSpPr>
        <p:spPr>
          <a:xfrm>
            <a:off x="852053" y="2583554"/>
            <a:ext cx="724049" cy="1741213"/>
          </a:xfrm>
          <a:prstGeom prst="curvedRightArrow">
            <a:avLst/>
          </a:prstGeom>
          <a:gradFill flip="none" rotWithShape="1">
            <a:gsLst>
              <a:gs pos="57000">
                <a:schemeClr val="accent6">
                  <a:lumMod val="67000"/>
                </a:schemeClr>
              </a:gs>
              <a:gs pos="69000">
                <a:schemeClr val="accent6">
                  <a:lumMod val="97000"/>
                  <a:lumOff val="3000"/>
                </a:schemeClr>
              </a:gs>
              <a:gs pos="100000">
                <a:schemeClr val="accent6">
                  <a:lumMod val="60000"/>
                  <a:lumOff val="40000"/>
                </a:schemeClr>
              </a:gs>
            </a:gsLst>
            <a:lin ang="81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5" name="Sağa Bükülü Ok 4">
            <a:extLst>
              <a:ext uri="{FF2B5EF4-FFF2-40B4-BE49-F238E27FC236}">
                <a16:creationId xmlns:a16="http://schemas.microsoft.com/office/drawing/2014/main" id="{7C6688D9-50CF-F39B-20F4-B3C8D131D5FB}"/>
              </a:ext>
            </a:extLst>
          </p:cNvPr>
          <p:cNvSpPr/>
          <p:nvPr/>
        </p:nvSpPr>
        <p:spPr>
          <a:xfrm>
            <a:off x="852052" y="4274447"/>
            <a:ext cx="724049" cy="1741213"/>
          </a:xfrm>
          <a:prstGeom prst="curvedRightArrow">
            <a:avLst/>
          </a:prstGeom>
          <a:gradFill flip="none" rotWithShape="1">
            <a:gsLst>
              <a:gs pos="53000">
                <a:schemeClr val="accent6"/>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7" name="Metin kutusu 6">
            <a:extLst>
              <a:ext uri="{FF2B5EF4-FFF2-40B4-BE49-F238E27FC236}">
                <a16:creationId xmlns:a16="http://schemas.microsoft.com/office/drawing/2014/main" id="{CADBD877-C475-C330-235A-01ECC007991D}"/>
              </a:ext>
            </a:extLst>
          </p:cNvPr>
          <p:cNvSpPr txBox="1"/>
          <p:nvPr/>
        </p:nvSpPr>
        <p:spPr>
          <a:xfrm>
            <a:off x="6654022" y="515236"/>
            <a:ext cx="4320167" cy="400110"/>
          </a:xfrm>
          <a:prstGeom prst="rect">
            <a:avLst/>
          </a:prstGeom>
          <a:noFill/>
        </p:spPr>
        <p:txBody>
          <a:bodyPr wrap="square" rtlCol="0">
            <a:spAutoFit/>
          </a:bodyPr>
          <a:lstStyle/>
          <a:p>
            <a:pPr algn="ctr"/>
            <a:r>
              <a:rPr lang="tr-TR" sz="2000" dirty="0">
                <a:latin typeface="Century Gothic" panose="020B0502020202020204" pitchFamily="34" charset="0"/>
              </a:rPr>
              <a:t>Ürün Ailesinin Seçilmesi</a:t>
            </a:r>
          </a:p>
        </p:txBody>
      </p:sp>
      <p:sp>
        <p:nvSpPr>
          <p:cNvPr id="8" name="Metin kutusu 7">
            <a:extLst>
              <a:ext uri="{FF2B5EF4-FFF2-40B4-BE49-F238E27FC236}">
                <a16:creationId xmlns:a16="http://schemas.microsoft.com/office/drawing/2014/main" id="{1BA1880D-C4C3-7E40-EEDF-D2301367791A}"/>
              </a:ext>
            </a:extLst>
          </p:cNvPr>
          <p:cNvSpPr txBox="1"/>
          <p:nvPr/>
        </p:nvSpPr>
        <p:spPr>
          <a:xfrm>
            <a:off x="6541476" y="3689003"/>
            <a:ext cx="5200359" cy="707886"/>
          </a:xfrm>
          <a:prstGeom prst="rect">
            <a:avLst/>
          </a:prstGeom>
          <a:noFill/>
        </p:spPr>
        <p:txBody>
          <a:bodyPr wrap="square" rtlCol="0">
            <a:spAutoFit/>
          </a:bodyPr>
          <a:lstStyle/>
          <a:p>
            <a:pPr algn="ctr"/>
            <a:r>
              <a:rPr lang="tr-TR" sz="2000" dirty="0">
                <a:latin typeface="Century Gothic" panose="020B0502020202020204" pitchFamily="34" charset="0"/>
              </a:rPr>
              <a:t>Değer Katmayan İşlemlerin Azaldığı Yeni Bir Harita Çiz</a:t>
            </a:r>
          </a:p>
        </p:txBody>
      </p:sp>
      <p:sp>
        <p:nvSpPr>
          <p:cNvPr id="9" name="Metin kutusu 8">
            <a:extLst>
              <a:ext uri="{FF2B5EF4-FFF2-40B4-BE49-F238E27FC236}">
                <a16:creationId xmlns:a16="http://schemas.microsoft.com/office/drawing/2014/main" id="{E51EAED2-63BE-3254-8206-CC222325F007}"/>
              </a:ext>
            </a:extLst>
          </p:cNvPr>
          <p:cNvSpPr txBox="1"/>
          <p:nvPr/>
        </p:nvSpPr>
        <p:spPr>
          <a:xfrm>
            <a:off x="6541476" y="2069630"/>
            <a:ext cx="5036235" cy="707886"/>
          </a:xfrm>
          <a:prstGeom prst="rect">
            <a:avLst/>
          </a:prstGeom>
          <a:noFill/>
        </p:spPr>
        <p:txBody>
          <a:bodyPr wrap="square" rtlCol="0">
            <a:spAutoFit/>
          </a:bodyPr>
          <a:lstStyle/>
          <a:p>
            <a:pPr algn="ctr"/>
            <a:r>
              <a:rPr lang="tr-TR" sz="2000" dirty="0">
                <a:latin typeface="Century Gothic" panose="020B0502020202020204" pitchFamily="34" charset="0"/>
              </a:rPr>
              <a:t>Mevcut Durumu Çiz – Değer Katmayan Tüm İşlemleri Belirle</a:t>
            </a:r>
          </a:p>
        </p:txBody>
      </p:sp>
      <p:sp>
        <p:nvSpPr>
          <p:cNvPr id="10" name="Metin kutusu 9">
            <a:extLst>
              <a:ext uri="{FF2B5EF4-FFF2-40B4-BE49-F238E27FC236}">
                <a16:creationId xmlns:a16="http://schemas.microsoft.com/office/drawing/2014/main" id="{4A4878D4-AB32-6676-71A4-24A70C1A84AF}"/>
              </a:ext>
            </a:extLst>
          </p:cNvPr>
          <p:cNvSpPr txBox="1"/>
          <p:nvPr/>
        </p:nvSpPr>
        <p:spPr>
          <a:xfrm>
            <a:off x="6541476" y="5308376"/>
            <a:ext cx="5022167" cy="707886"/>
          </a:xfrm>
          <a:prstGeom prst="rect">
            <a:avLst/>
          </a:prstGeom>
          <a:noFill/>
        </p:spPr>
        <p:txBody>
          <a:bodyPr wrap="square" rtlCol="0">
            <a:spAutoFit/>
          </a:bodyPr>
          <a:lstStyle/>
          <a:p>
            <a:pPr algn="ctr"/>
            <a:r>
              <a:rPr lang="tr-TR" sz="2000" dirty="0">
                <a:latin typeface="Century Gothic" panose="020B0502020202020204" pitchFamily="34" charset="0"/>
              </a:rPr>
              <a:t>Yeni Sisteme Geçiş İçin İyileştirme Planı Hazırla</a:t>
            </a:r>
          </a:p>
        </p:txBody>
      </p:sp>
    </p:spTree>
    <p:extLst>
      <p:ext uri="{BB962C8B-B14F-4D97-AF65-F5344CB8AC3E}">
        <p14:creationId xmlns:p14="http://schemas.microsoft.com/office/powerpoint/2010/main" val="29141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 grpId="0" animBg="1"/>
      <p:bldP spid="3" grpId="0" animBg="1"/>
      <p:bldP spid="5" grpId="0" animBg="1"/>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55982" y="933061"/>
            <a:ext cx="12136017" cy="5821066"/>
          </a:xfrm>
        </p:spPr>
        <p:txBody>
          <a:bodyPr anchor="t">
            <a:noAutofit/>
          </a:bodyPr>
          <a:lstStyle/>
          <a:p>
            <a:pPr marL="0" indent="0" algn="ctr">
              <a:lnSpc>
                <a:spcPct val="150000"/>
              </a:lnSpc>
              <a:buNone/>
            </a:pPr>
            <a:br>
              <a:rPr lang="tr-TR" sz="2400" dirty="0">
                <a:solidFill>
                  <a:prstClr val="black"/>
                </a:solidFill>
                <a:latin typeface="Century Gothic" panose="020B0502020202020204" pitchFamily="34" charset="0"/>
              </a:rPr>
            </a:br>
            <a:endParaRPr lang="tr-TR" sz="2400" dirty="0">
              <a:solidFill>
                <a:prstClr val="black"/>
              </a:solidFill>
              <a:latin typeface="Century Gothic" panose="020B0502020202020204" pitchFamily="34" charset="0"/>
            </a:endParaRPr>
          </a:p>
          <a:p>
            <a:pPr marL="0" indent="0" algn="ctr">
              <a:lnSpc>
                <a:spcPct val="150000"/>
              </a:lnSpc>
              <a:buNone/>
            </a:pPr>
            <a:r>
              <a:rPr lang="tr-TR" sz="4000" dirty="0">
                <a:solidFill>
                  <a:prstClr val="black"/>
                </a:solidFill>
                <a:latin typeface="Century Gothic" panose="020B0502020202020204" pitchFamily="34" charset="0"/>
              </a:rPr>
              <a:t>Sipariş ile teslimat arasındaki süreye ‘</a:t>
            </a:r>
            <a:r>
              <a:rPr lang="tr-TR" sz="4000" dirty="0" err="1">
                <a:solidFill>
                  <a:prstClr val="black"/>
                </a:solidFill>
                <a:latin typeface="Century Gothic" panose="020B0502020202020204" pitchFamily="34" charset="0"/>
              </a:rPr>
              <a:t>Lead</a:t>
            </a:r>
            <a:r>
              <a:rPr lang="tr-TR" sz="4000" dirty="0">
                <a:solidFill>
                  <a:prstClr val="black"/>
                </a:solidFill>
                <a:latin typeface="Century Gothic" panose="020B0502020202020204" pitchFamily="34" charset="0"/>
              </a:rPr>
              <a:t> Time’ yani </a:t>
            </a:r>
            <a:r>
              <a:rPr lang="tr-TR" sz="4000" b="1" dirty="0">
                <a:solidFill>
                  <a:prstClr val="black"/>
                </a:solidFill>
                <a:latin typeface="Century Gothic" panose="020B0502020202020204" pitchFamily="34" charset="0"/>
              </a:rPr>
              <a:t>Akış </a:t>
            </a:r>
            <a:r>
              <a:rPr lang="tr-TR" sz="4000" dirty="0">
                <a:solidFill>
                  <a:prstClr val="black"/>
                </a:solidFill>
                <a:latin typeface="Century Gothic" panose="020B0502020202020204" pitchFamily="34" charset="0"/>
              </a:rPr>
              <a:t>diyoruz.</a:t>
            </a:r>
          </a:p>
        </p:txBody>
      </p:sp>
      <p:sp>
        <p:nvSpPr>
          <p:cNvPr id="5" name="Başlık 4">
            <a:extLst>
              <a:ext uri="{FF2B5EF4-FFF2-40B4-BE49-F238E27FC236}">
                <a16:creationId xmlns:a16="http://schemas.microsoft.com/office/drawing/2014/main" id="{7AFFE1F8-C14D-C9BD-9C56-194A1170A669}"/>
              </a:ext>
            </a:extLst>
          </p:cNvPr>
          <p:cNvSpPr>
            <a:spLocks noGrp="1"/>
          </p:cNvSpPr>
          <p:nvPr>
            <p:ph type="title"/>
          </p:nvPr>
        </p:nvSpPr>
        <p:spPr>
          <a:xfrm>
            <a:off x="55982" y="0"/>
            <a:ext cx="10515600" cy="1325563"/>
          </a:xfrm>
        </p:spPr>
        <p:txBody>
          <a:bodyPr/>
          <a:lstStyle/>
          <a:p>
            <a:r>
              <a:rPr lang="tr-TR" sz="4400" b="1" dirty="0">
                <a:solidFill>
                  <a:prstClr val="black"/>
                </a:solidFill>
                <a:latin typeface="Century Gothic" panose="020B0502020202020204" pitchFamily="34" charset="0"/>
              </a:rPr>
              <a:t>3. AKIŞ</a:t>
            </a:r>
            <a:endParaRPr lang="tr-TR" dirty="0">
              <a:latin typeface="Century Gothic" panose="020B0502020202020204" pitchFamily="34" charset="0"/>
            </a:endParaRPr>
          </a:p>
        </p:txBody>
      </p:sp>
    </p:spTree>
    <p:extLst>
      <p:ext uri="{BB962C8B-B14F-4D97-AF65-F5344CB8AC3E}">
        <p14:creationId xmlns:p14="http://schemas.microsoft.com/office/powerpoint/2010/main" val="3527324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1999" cy="6754127"/>
          </a:xfrm>
        </p:spPr>
        <p:txBody>
          <a:bodyPr anchor="ctr">
            <a:noAutofit/>
          </a:bodyPr>
          <a:lstStyle/>
          <a:p>
            <a:pPr marL="0" indent="0" algn="ctr">
              <a:lnSpc>
                <a:spcPct val="150000"/>
              </a:lnSpc>
              <a:buNone/>
            </a:pPr>
            <a:r>
              <a:rPr lang="tr-TR" sz="4400" dirty="0">
                <a:latin typeface="Century Gothic" panose="020B0502020202020204" pitchFamily="34" charset="0"/>
              </a:rPr>
              <a:t>Kayıpların büyük bir bölümünün ortadan kaldırılabilmesi ancak </a:t>
            </a:r>
            <a:r>
              <a:rPr lang="tr-TR" sz="4400" b="1" dirty="0">
                <a:latin typeface="Century Gothic" panose="020B0502020202020204" pitchFamily="34" charset="0"/>
              </a:rPr>
              <a:t>tek parça akışın </a:t>
            </a:r>
            <a:r>
              <a:rPr lang="tr-TR" sz="4400" dirty="0">
                <a:latin typeface="Century Gothic" panose="020B0502020202020204" pitchFamily="34" charset="0"/>
              </a:rPr>
              <a:t>sağlanması ile elde edilebilir.</a:t>
            </a:r>
          </a:p>
          <a:p>
            <a:pPr marL="0" indent="0" algn="ctr">
              <a:lnSpc>
                <a:spcPct val="150000"/>
              </a:lnSpc>
              <a:buNone/>
            </a:pPr>
            <a:endParaRPr lang="tr-TR"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9398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684639" y="2875002"/>
            <a:ext cx="9144000" cy="1107996"/>
          </a:xfrm>
          <a:prstGeom prst="rect">
            <a:avLst/>
          </a:prstGeom>
          <a:noFill/>
        </p:spPr>
        <p:txBody>
          <a:bodyPr wrap="square" rtlCol="0">
            <a:spAutoFit/>
          </a:bodyPr>
          <a:lstStyle/>
          <a:p>
            <a:pPr algn="ctr"/>
            <a:r>
              <a:rPr lang="tr-TR" sz="6600" b="1" dirty="0">
                <a:solidFill>
                  <a:schemeClr val="bg1"/>
                </a:solidFill>
                <a:latin typeface="Century Gothic" panose="020B0502020202020204" pitchFamily="34" charset="0"/>
              </a:rPr>
              <a:t>YALIN ÜRETİM NEDİR?</a:t>
            </a:r>
          </a:p>
        </p:txBody>
      </p:sp>
    </p:spTree>
    <p:extLst>
      <p:ext uri="{BB962C8B-B14F-4D97-AF65-F5344CB8AC3E}">
        <p14:creationId xmlns:p14="http://schemas.microsoft.com/office/powerpoint/2010/main" val="123568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metin, ekran görüntüsü, yazı tipi, çizgi içeren bir resim&#10;&#10;Açıklama otomatik olarak oluşturuldu">
            <a:extLst>
              <a:ext uri="{FF2B5EF4-FFF2-40B4-BE49-F238E27FC236}">
                <a16:creationId xmlns:a16="http://schemas.microsoft.com/office/drawing/2014/main" id="{9F5EE6B7-6493-C0FA-DE4A-8FAC7E648B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0" y="1085453"/>
            <a:ext cx="12192000" cy="4583906"/>
          </a:xfrm>
        </p:spPr>
      </p:pic>
    </p:spTree>
    <p:extLst>
      <p:ext uri="{BB962C8B-B14F-4D97-AF65-F5344CB8AC3E}">
        <p14:creationId xmlns:p14="http://schemas.microsoft.com/office/powerpoint/2010/main" val="3140615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2165451" y="1434903"/>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8525476" y="1418490"/>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408758" y="42858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2361574" y="1842866"/>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2355978" y="1857381"/>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2162044" y="1857381"/>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1944790" y="2295655"/>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1" name="Eğim 20">
            <a:extLst>
              <a:ext uri="{FF2B5EF4-FFF2-40B4-BE49-F238E27FC236}">
                <a16:creationId xmlns:a16="http://schemas.microsoft.com/office/drawing/2014/main" id="{637BD600-47DD-0D3E-7E98-925A137495C8}"/>
              </a:ext>
            </a:extLst>
          </p:cNvPr>
          <p:cNvSpPr/>
          <p:nvPr/>
        </p:nvSpPr>
        <p:spPr>
          <a:xfrm>
            <a:off x="1223542" y="3018689"/>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2" name="Eğim 21">
            <a:extLst>
              <a:ext uri="{FF2B5EF4-FFF2-40B4-BE49-F238E27FC236}">
                <a16:creationId xmlns:a16="http://schemas.microsoft.com/office/drawing/2014/main" id="{E437BC67-E501-0F10-E726-FB149524297F}"/>
              </a:ext>
            </a:extLst>
          </p:cNvPr>
          <p:cNvSpPr/>
          <p:nvPr/>
        </p:nvSpPr>
        <p:spPr>
          <a:xfrm>
            <a:off x="3765426" y="269998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3" name="Eğim 22">
            <a:extLst>
              <a:ext uri="{FF2B5EF4-FFF2-40B4-BE49-F238E27FC236}">
                <a16:creationId xmlns:a16="http://schemas.microsoft.com/office/drawing/2014/main" id="{D28E9E46-4057-0026-4DFE-7BCEBB8A696A}"/>
              </a:ext>
            </a:extLst>
          </p:cNvPr>
          <p:cNvSpPr/>
          <p:nvPr/>
        </p:nvSpPr>
        <p:spPr>
          <a:xfrm>
            <a:off x="4397609" y="303518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4" name="Eğim 23">
            <a:extLst>
              <a:ext uri="{FF2B5EF4-FFF2-40B4-BE49-F238E27FC236}">
                <a16:creationId xmlns:a16="http://schemas.microsoft.com/office/drawing/2014/main" id="{0C243657-1342-64AA-B80D-28EE3C9BC727}"/>
              </a:ext>
            </a:extLst>
          </p:cNvPr>
          <p:cNvSpPr/>
          <p:nvPr/>
        </p:nvSpPr>
        <p:spPr>
          <a:xfrm>
            <a:off x="4289537" y="268393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5" name="Eğim 24">
            <a:extLst>
              <a:ext uri="{FF2B5EF4-FFF2-40B4-BE49-F238E27FC236}">
                <a16:creationId xmlns:a16="http://schemas.microsoft.com/office/drawing/2014/main" id="{7EC8BF64-95CA-8FA8-0E51-8BFA60ECC9B5}"/>
              </a:ext>
            </a:extLst>
          </p:cNvPr>
          <p:cNvSpPr/>
          <p:nvPr/>
        </p:nvSpPr>
        <p:spPr>
          <a:xfrm>
            <a:off x="3073371" y="1943545"/>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26" name="Eğim 25">
            <a:extLst>
              <a:ext uri="{FF2B5EF4-FFF2-40B4-BE49-F238E27FC236}">
                <a16:creationId xmlns:a16="http://schemas.microsoft.com/office/drawing/2014/main" id="{F6E54737-E8C3-E0F3-2577-52A936605897}"/>
              </a:ext>
            </a:extLst>
          </p:cNvPr>
          <p:cNvSpPr/>
          <p:nvPr/>
        </p:nvSpPr>
        <p:spPr>
          <a:xfrm>
            <a:off x="3844146" y="3041244"/>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28" name="Düz Ok Bağlayıcısı 27">
            <a:extLst>
              <a:ext uri="{FF2B5EF4-FFF2-40B4-BE49-F238E27FC236}">
                <a16:creationId xmlns:a16="http://schemas.microsoft.com/office/drawing/2014/main" id="{8CF0BBDF-69D4-7051-A743-69EB25617E39}"/>
              </a:ext>
            </a:extLst>
          </p:cNvPr>
          <p:cNvCxnSpPr>
            <a:cxnSpLocks/>
          </p:cNvCxnSpPr>
          <p:nvPr/>
        </p:nvCxnSpPr>
        <p:spPr>
          <a:xfrm>
            <a:off x="5057340" y="2827992"/>
            <a:ext cx="16459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Dikdörtgen 28">
            <a:extLst>
              <a:ext uri="{FF2B5EF4-FFF2-40B4-BE49-F238E27FC236}">
                <a16:creationId xmlns:a16="http://schemas.microsoft.com/office/drawing/2014/main" id="{210935EA-79A3-9CD5-CBFC-B495875D1D04}"/>
              </a:ext>
            </a:extLst>
          </p:cNvPr>
          <p:cNvSpPr/>
          <p:nvPr/>
        </p:nvSpPr>
        <p:spPr>
          <a:xfrm>
            <a:off x="8304628" y="2296549"/>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sp>
        <p:nvSpPr>
          <p:cNvPr id="31" name="Eğim 30">
            <a:extLst>
              <a:ext uri="{FF2B5EF4-FFF2-40B4-BE49-F238E27FC236}">
                <a16:creationId xmlns:a16="http://schemas.microsoft.com/office/drawing/2014/main" id="{86F5D58D-5083-C71A-F3FC-AC20739C9089}"/>
              </a:ext>
            </a:extLst>
          </p:cNvPr>
          <p:cNvSpPr/>
          <p:nvPr/>
        </p:nvSpPr>
        <p:spPr>
          <a:xfrm>
            <a:off x="7299338" y="304213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2" name="Eğim 31">
            <a:extLst>
              <a:ext uri="{FF2B5EF4-FFF2-40B4-BE49-F238E27FC236}">
                <a16:creationId xmlns:a16="http://schemas.microsoft.com/office/drawing/2014/main" id="{193E1EEC-28A2-A49E-E4BB-F06E6CE3D9B2}"/>
              </a:ext>
            </a:extLst>
          </p:cNvPr>
          <p:cNvSpPr/>
          <p:nvPr/>
        </p:nvSpPr>
        <p:spPr>
          <a:xfrm>
            <a:off x="7807562" y="3052242"/>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3" name="Eğim 32">
            <a:extLst>
              <a:ext uri="{FF2B5EF4-FFF2-40B4-BE49-F238E27FC236}">
                <a16:creationId xmlns:a16="http://schemas.microsoft.com/office/drawing/2014/main" id="{9AF79F7A-190D-6348-D9FE-01FCFD731F87}"/>
              </a:ext>
            </a:extLst>
          </p:cNvPr>
          <p:cNvSpPr/>
          <p:nvPr/>
        </p:nvSpPr>
        <p:spPr>
          <a:xfrm>
            <a:off x="7774738" y="271712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4" name="Eğim 33">
            <a:extLst>
              <a:ext uri="{FF2B5EF4-FFF2-40B4-BE49-F238E27FC236}">
                <a16:creationId xmlns:a16="http://schemas.microsoft.com/office/drawing/2014/main" id="{F4121E6A-7EE3-E64D-EEDA-519569F702B7}"/>
              </a:ext>
            </a:extLst>
          </p:cNvPr>
          <p:cNvSpPr/>
          <p:nvPr/>
        </p:nvSpPr>
        <p:spPr>
          <a:xfrm>
            <a:off x="7150859" y="2702614"/>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8539764" y="1856934"/>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8750110" y="1846383"/>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8748439" y="1844537"/>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1" name="Eğim 40">
            <a:extLst>
              <a:ext uri="{FF2B5EF4-FFF2-40B4-BE49-F238E27FC236}">
                <a16:creationId xmlns:a16="http://schemas.microsoft.com/office/drawing/2014/main" id="{27C3969D-3ABA-9045-6A1E-3CBC39A4E67C}"/>
              </a:ext>
            </a:extLst>
          </p:cNvPr>
          <p:cNvSpPr/>
          <p:nvPr/>
        </p:nvSpPr>
        <p:spPr>
          <a:xfrm>
            <a:off x="9369085" y="1960096"/>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Eğim 41">
            <a:extLst>
              <a:ext uri="{FF2B5EF4-FFF2-40B4-BE49-F238E27FC236}">
                <a16:creationId xmlns:a16="http://schemas.microsoft.com/office/drawing/2014/main" id="{8DA4491C-C452-C333-7D21-5ADA23E51C59}"/>
              </a:ext>
            </a:extLst>
          </p:cNvPr>
          <p:cNvSpPr/>
          <p:nvPr/>
        </p:nvSpPr>
        <p:spPr>
          <a:xfrm>
            <a:off x="10597668" y="3018689"/>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3" name="Eğim 42">
            <a:extLst>
              <a:ext uri="{FF2B5EF4-FFF2-40B4-BE49-F238E27FC236}">
                <a16:creationId xmlns:a16="http://schemas.microsoft.com/office/drawing/2014/main" id="{1AECFA3C-9A14-A7D5-DF7B-62F82F40FA72}"/>
              </a:ext>
            </a:extLst>
          </p:cNvPr>
          <p:cNvSpPr/>
          <p:nvPr/>
        </p:nvSpPr>
        <p:spPr>
          <a:xfrm>
            <a:off x="10109994" y="302045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4" name="Eğim 43">
            <a:extLst>
              <a:ext uri="{FF2B5EF4-FFF2-40B4-BE49-F238E27FC236}">
                <a16:creationId xmlns:a16="http://schemas.microsoft.com/office/drawing/2014/main" id="{07825226-62DB-4253-8D62-61946CBA4D31}"/>
              </a:ext>
            </a:extLst>
          </p:cNvPr>
          <p:cNvSpPr/>
          <p:nvPr/>
        </p:nvSpPr>
        <p:spPr>
          <a:xfrm>
            <a:off x="9969312" y="2674032"/>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5" name="Eğim 44">
            <a:extLst>
              <a:ext uri="{FF2B5EF4-FFF2-40B4-BE49-F238E27FC236}">
                <a16:creationId xmlns:a16="http://schemas.microsoft.com/office/drawing/2014/main" id="{339C3721-0C70-EDF1-8107-493BD9A752A0}"/>
              </a:ext>
            </a:extLst>
          </p:cNvPr>
          <p:cNvSpPr/>
          <p:nvPr/>
        </p:nvSpPr>
        <p:spPr>
          <a:xfrm>
            <a:off x="10086544" y="233523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7" name="Dikdörtgen 46">
            <a:extLst>
              <a:ext uri="{FF2B5EF4-FFF2-40B4-BE49-F238E27FC236}">
                <a16:creationId xmlns:a16="http://schemas.microsoft.com/office/drawing/2014/main" id="{82A58026-8DDF-D1A2-EB6D-A7BF1425D2AE}"/>
              </a:ext>
            </a:extLst>
          </p:cNvPr>
          <p:cNvSpPr/>
          <p:nvPr/>
        </p:nvSpPr>
        <p:spPr>
          <a:xfrm>
            <a:off x="5134712" y="51724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5619773" y="4722381"/>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397050" y="4723443"/>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5619773" y="4707565"/>
            <a:ext cx="0" cy="506437"/>
          </a:xfrm>
          <a:prstGeom prst="line">
            <a:avLst/>
          </a:prstGeom>
        </p:spPr>
        <p:style>
          <a:lnRef idx="1">
            <a:schemeClr val="dk1"/>
          </a:lnRef>
          <a:fillRef idx="0">
            <a:schemeClr val="dk1"/>
          </a:fillRef>
          <a:effectRef idx="0">
            <a:schemeClr val="dk1"/>
          </a:effectRef>
          <a:fontRef idx="minor">
            <a:schemeClr val="tx1"/>
          </a:fontRef>
        </p:style>
      </p:cxnSp>
      <p:sp>
        <p:nvSpPr>
          <p:cNvPr id="51" name="Eğim 50">
            <a:extLst>
              <a:ext uri="{FF2B5EF4-FFF2-40B4-BE49-F238E27FC236}">
                <a16:creationId xmlns:a16="http://schemas.microsoft.com/office/drawing/2014/main" id="{28A330D7-3DC3-0B4C-46AE-1FD52E16BC71}"/>
              </a:ext>
            </a:extLst>
          </p:cNvPr>
          <p:cNvSpPr/>
          <p:nvPr/>
        </p:nvSpPr>
        <p:spPr>
          <a:xfrm>
            <a:off x="4532063" y="591414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2" name="Eğim 51">
            <a:extLst>
              <a:ext uri="{FF2B5EF4-FFF2-40B4-BE49-F238E27FC236}">
                <a16:creationId xmlns:a16="http://schemas.microsoft.com/office/drawing/2014/main" id="{304A0FF2-95B0-41A1-CD33-E4294EFE8081}"/>
              </a:ext>
            </a:extLst>
          </p:cNvPr>
          <p:cNvSpPr/>
          <p:nvPr/>
        </p:nvSpPr>
        <p:spPr>
          <a:xfrm>
            <a:off x="3982514" y="591414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3" name="Eğim 52">
            <a:extLst>
              <a:ext uri="{FF2B5EF4-FFF2-40B4-BE49-F238E27FC236}">
                <a16:creationId xmlns:a16="http://schemas.microsoft.com/office/drawing/2014/main" id="{F2DAAFB3-A102-1275-4BFD-F61A5ABAA648}"/>
              </a:ext>
            </a:extLst>
          </p:cNvPr>
          <p:cNvSpPr/>
          <p:nvPr/>
        </p:nvSpPr>
        <p:spPr>
          <a:xfrm>
            <a:off x="6184231" y="482986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4" name="Eğim 53">
            <a:extLst>
              <a:ext uri="{FF2B5EF4-FFF2-40B4-BE49-F238E27FC236}">
                <a16:creationId xmlns:a16="http://schemas.microsoft.com/office/drawing/2014/main" id="{B435F6F6-C7CD-3932-2B14-41CCED199638}"/>
              </a:ext>
            </a:extLst>
          </p:cNvPr>
          <p:cNvSpPr/>
          <p:nvPr/>
        </p:nvSpPr>
        <p:spPr>
          <a:xfrm>
            <a:off x="4299248" y="558004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5" name="Eğim 54">
            <a:extLst>
              <a:ext uri="{FF2B5EF4-FFF2-40B4-BE49-F238E27FC236}">
                <a16:creationId xmlns:a16="http://schemas.microsoft.com/office/drawing/2014/main" id="{A40D8CF9-B8A8-F4D7-8C61-97598AF31A2F}"/>
              </a:ext>
            </a:extLst>
          </p:cNvPr>
          <p:cNvSpPr/>
          <p:nvPr/>
        </p:nvSpPr>
        <p:spPr>
          <a:xfrm>
            <a:off x="7127170" y="558004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6" name="Eğim 55">
            <a:extLst>
              <a:ext uri="{FF2B5EF4-FFF2-40B4-BE49-F238E27FC236}">
                <a16:creationId xmlns:a16="http://schemas.microsoft.com/office/drawing/2014/main" id="{69F6BB8D-884D-A194-983A-42F7F3E97868}"/>
              </a:ext>
            </a:extLst>
          </p:cNvPr>
          <p:cNvSpPr/>
          <p:nvPr/>
        </p:nvSpPr>
        <p:spPr>
          <a:xfrm>
            <a:off x="6877307" y="523364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7" name="Eğim 56">
            <a:extLst>
              <a:ext uri="{FF2B5EF4-FFF2-40B4-BE49-F238E27FC236}">
                <a16:creationId xmlns:a16="http://schemas.microsoft.com/office/drawing/2014/main" id="{B99CBDDC-23EF-8C3B-464D-09CA0FDFB741}"/>
              </a:ext>
            </a:extLst>
          </p:cNvPr>
          <p:cNvSpPr/>
          <p:nvPr/>
        </p:nvSpPr>
        <p:spPr>
          <a:xfrm>
            <a:off x="6939843" y="5919564"/>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59" name="Düz Bağlayıcı 58">
            <a:extLst>
              <a:ext uri="{FF2B5EF4-FFF2-40B4-BE49-F238E27FC236}">
                <a16:creationId xmlns:a16="http://schemas.microsoft.com/office/drawing/2014/main" id="{D57B4B94-0857-4C29-B5C2-678AEE038C95}"/>
              </a:ext>
            </a:extLst>
          </p:cNvPr>
          <p:cNvCxnSpPr/>
          <p:nvPr/>
        </p:nvCxnSpPr>
        <p:spPr>
          <a:xfrm>
            <a:off x="9256988" y="3637250"/>
            <a:ext cx="0" cy="1576752"/>
          </a:xfrm>
          <a:prstGeom prst="line">
            <a:avLst/>
          </a:prstGeom>
        </p:spPr>
        <p:style>
          <a:lnRef idx="1">
            <a:schemeClr val="dk1"/>
          </a:lnRef>
          <a:fillRef idx="0">
            <a:schemeClr val="dk1"/>
          </a:fillRef>
          <a:effectRef idx="0">
            <a:schemeClr val="dk1"/>
          </a:effectRef>
          <a:fontRef idx="minor">
            <a:schemeClr val="tx1"/>
          </a:fontRef>
        </p:style>
      </p:cxnSp>
      <p:cxnSp>
        <p:nvCxnSpPr>
          <p:cNvPr id="61" name="Düz Ok Bağlayıcısı 60">
            <a:extLst>
              <a:ext uri="{FF2B5EF4-FFF2-40B4-BE49-F238E27FC236}">
                <a16:creationId xmlns:a16="http://schemas.microsoft.com/office/drawing/2014/main" id="{5C00CDE1-D8CE-97E2-BA3A-241C412BEBBC}"/>
              </a:ext>
            </a:extLst>
          </p:cNvPr>
          <p:cNvCxnSpPr/>
          <p:nvPr/>
        </p:nvCxnSpPr>
        <p:spPr>
          <a:xfrm flipH="1" flipV="1">
            <a:off x="7589967" y="5214002"/>
            <a:ext cx="1667021" cy="7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Metin kutusu 61">
            <a:extLst>
              <a:ext uri="{FF2B5EF4-FFF2-40B4-BE49-F238E27FC236}">
                <a16:creationId xmlns:a16="http://schemas.microsoft.com/office/drawing/2014/main" id="{86198A9A-D424-71A2-9600-226A70BA00F2}"/>
              </a:ext>
            </a:extLst>
          </p:cNvPr>
          <p:cNvSpPr txBox="1"/>
          <p:nvPr/>
        </p:nvSpPr>
        <p:spPr>
          <a:xfrm>
            <a:off x="625667" y="1125847"/>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7127170" y="1063548"/>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938962" y="4240960"/>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1811209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2165451" y="1434903"/>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2361574" y="1842866"/>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2355978" y="1857381"/>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2162044" y="1857381"/>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1944790" y="2295655"/>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1" name="Eğim 20">
            <a:extLst>
              <a:ext uri="{FF2B5EF4-FFF2-40B4-BE49-F238E27FC236}">
                <a16:creationId xmlns:a16="http://schemas.microsoft.com/office/drawing/2014/main" id="{637BD600-47DD-0D3E-7E98-925A137495C8}"/>
              </a:ext>
            </a:extLst>
          </p:cNvPr>
          <p:cNvSpPr/>
          <p:nvPr/>
        </p:nvSpPr>
        <p:spPr>
          <a:xfrm>
            <a:off x="1223542" y="3018689"/>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2" name="Eğim 21">
            <a:extLst>
              <a:ext uri="{FF2B5EF4-FFF2-40B4-BE49-F238E27FC236}">
                <a16:creationId xmlns:a16="http://schemas.microsoft.com/office/drawing/2014/main" id="{E437BC67-E501-0F10-E726-FB149524297F}"/>
              </a:ext>
            </a:extLst>
          </p:cNvPr>
          <p:cNvSpPr/>
          <p:nvPr/>
        </p:nvSpPr>
        <p:spPr>
          <a:xfrm>
            <a:off x="3765426" y="269998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3" name="Eğim 22">
            <a:extLst>
              <a:ext uri="{FF2B5EF4-FFF2-40B4-BE49-F238E27FC236}">
                <a16:creationId xmlns:a16="http://schemas.microsoft.com/office/drawing/2014/main" id="{D28E9E46-4057-0026-4DFE-7BCEBB8A696A}"/>
              </a:ext>
            </a:extLst>
          </p:cNvPr>
          <p:cNvSpPr/>
          <p:nvPr/>
        </p:nvSpPr>
        <p:spPr>
          <a:xfrm>
            <a:off x="4397609" y="303518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4" name="Eğim 23">
            <a:extLst>
              <a:ext uri="{FF2B5EF4-FFF2-40B4-BE49-F238E27FC236}">
                <a16:creationId xmlns:a16="http://schemas.microsoft.com/office/drawing/2014/main" id="{0C243657-1342-64AA-B80D-28EE3C9BC727}"/>
              </a:ext>
            </a:extLst>
          </p:cNvPr>
          <p:cNvSpPr/>
          <p:nvPr/>
        </p:nvSpPr>
        <p:spPr>
          <a:xfrm>
            <a:off x="4289537" y="268393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5" name="Eğim 24">
            <a:extLst>
              <a:ext uri="{FF2B5EF4-FFF2-40B4-BE49-F238E27FC236}">
                <a16:creationId xmlns:a16="http://schemas.microsoft.com/office/drawing/2014/main" id="{7EC8BF64-95CA-8FA8-0E51-8BFA60ECC9B5}"/>
              </a:ext>
            </a:extLst>
          </p:cNvPr>
          <p:cNvSpPr/>
          <p:nvPr/>
        </p:nvSpPr>
        <p:spPr>
          <a:xfrm>
            <a:off x="3073371" y="1943545"/>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26" name="Eğim 25">
            <a:extLst>
              <a:ext uri="{FF2B5EF4-FFF2-40B4-BE49-F238E27FC236}">
                <a16:creationId xmlns:a16="http://schemas.microsoft.com/office/drawing/2014/main" id="{F6E54737-E8C3-E0F3-2577-52A936605897}"/>
              </a:ext>
            </a:extLst>
          </p:cNvPr>
          <p:cNvSpPr/>
          <p:nvPr/>
        </p:nvSpPr>
        <p:spPr>
          <a:xfrm>
            <a:off x="3844146" y="3041244"/>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2" name="Metin kutusu 61">
            <a:extLst>
              <a:ext uri="{FF2B5EF4-FFF2-40B4-BE49-F238E27FC236}">
                <a16:creationId xmlns:a16="http://schemas.microsoft.com/office/drawing/2014/main" id="{86198A9A-D424-71A2-9600-226A70BA00F2}"/>
              </a:ext>
            </a:extLst>
          </p:cNvPr>
          <p:cNvSpPr txBox="1"/>
          <p:nvPr/>
        </p:nvSpPr>
        <p:spPr>
          <a:xfrm>
            <a:off x="625667" y="1125847"/>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1663328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A5B5CEF-A87F-379B-9158-3D612C1FAAA1}"/>
              </a:ext>
            </a:extLst>
          </p:cNvPr>
          <p:cNvSpPr/>
          <p:nvPr/>
        </p:nvSpPr>
        <p:spPr>
          <a:xfrm>
            <a:off x="8525476" y="1418490"/>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28" name="Düz Ok Bağlayıcısı 27">
            <a:extLst>
              <a:ext uri="{FF2B5EF4-FFF2-40B4-BE49-F238E27FC236}">
                <a16:creationId xmlns:a16="http://schemas.microsoft.com/office/drawing/2014/main" id="{8CF0BBDF-69D4-7051-A743-69EB25617E39}"/>
              </a:ext>
            </a:extLst>
          </p:cNvPr>
          <p:cNvCxnSpPr>
            <a:cxnSpLocks/>
          </p:cNvCxnSpPr>
          <p:nvPr/>
        </p:nvCxnSpPr>
        <p:spPr>
          <a:xfrm>
            <a:off x="5057340" y="2827992"/>
            <a:ext cx="16459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Dikdörtgen 28">
            <a:extLst>
              <a:ext uri="{FF2B5EF4-FFF2-40B4-BE49-F238E27FC236}">
                <a16:creationId xmlns:a16="http://schemas.microsoft.com/office/drawing/2014/main" id="{210935EA-79A3-9CD5-CBFC-B495875D1D04}"/>
              </a:ext>
            </a:extLst>
          </p:cNvPr>
          <p:cNvSpPr/>
          <p:nvPr/>
        </p:nvSpPr>
        <p:spPr>
          <a:xfrm>
            <a:off x="8304628" y="2296549"/>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sp>
        <p:nvSpPr>
          <p:cNvPr id="31" name="Eğim 30">
            <a:extLst>
              <a:ext uri="{FF2B5EF4-FFF2-40B4-BE49-F238E27FC236}">
                <a16:creationId xmlns:a16="http://schemas.microsoft.com/office/drawing/2014/main" id="{86F5D58D-5083-C71A-F3FC-AC20739C9089}"/>
              </a:ext>
            </a:extLst>
          </p:cNvPr>
          <p:cNvSpPr/>
          <p:nvPr/>
        </p:nvSpPr>
        <p:spPr>
          <a:xfrm>
            <a:off x="7299338" y="304213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2" name="Eğim 31">
            <a:extLst>
              <a:ext uri="{FF2B5EF4-FFF2-40B4-BE49-F238E27FC236}">
                <a16:creationId xmlns:a16="http://schemas.microsoft.com/office/drawing/2014/main" id="{193E1EEC-28A2-A49E-E4BB-F06E6CE3D9B2}"/>
              </a:ext>
            </a:extLst>
          </p:cNvPr>
          <p:cNvSpPr/>
          <p:nvPr/>
        </p:nvSpPr>
        <p:spPr>
          <a:xfrm>
            <a:off x="7807562" y="3052242"/>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3" name="Eğim 32">
            <a:extLst>
              <a:ext uri="{FF2B5EF4-FFF2-40B4-BE49-F238E27FC236}">
                <a16:creationId xmlns:a16="http://schemas.microsoft.com/office/drawing/2014/main" id="{9AF79F7A-190D-6348-D9FE-01FCFD731F87}"/>
              </a:ext>
            </a:extLst>
          </p:cNvPr>
          <p:cNvSpPr/>
          <p:nvPr/>
        </p:nvSpPr>
        <p:spPr>
          <a:xfrm>
            <a:off x="7774738" y="271712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4" name="Eğim 33">
            <a:extLst>
              <a:ext uri="{FF2B5EF4-FFF2-40B4-BE49-F238E27FC236}">
                <a16:creationId xmlns:a16="http://schemas.microsoft.com/office/drawing/2014/main" id="{F4121E6A-7EE3-E64D-EEDA-519569F702B7}"/>
              </a:ext>
            </a:extLst>
          </p:cNvPr>
          <p:cNvSpPr/>
          <p:nvPr/>
        </p:nvSpPr>
        <p:spPr>
          <a:xfrm>
            <a:off x="7150859" y="2702614"/>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8539764" y="1856934"/>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8750110" y="1846383"/>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8748439" y="1844537"/>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1" name="Eğim 40">
            <a:extLst>
              <a:ext uri="{FF2B5EF4-FFF2-40B4-BE49-F238E27FC236}">
                <a16:creationId xmlns:a16="http://schemas.microsoft.com/office/drawing/2014/main" id="{27C3969D-3ABA-9045-6A1E-3CBC39A4E67C}"/>
              </a:ext>
            </a:extLst>
          </p:cNvPr>
          <p:cNvSpPr/>
          <p:nvPr/>
        </p:nvSpPr>
        <p:spPr>
          <a:xfrm>
            <a:off x="9369085" y="1960096"/>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Eğim 41">
            <a:extLst>
              <a:ext uri="{FF2B5EF4-FFF2-40B4-BE49-F238E27FC236}">
                <a16:creationId xmlns:a16="http://schemas.microsoft.com/office/drawing/2014/main" id="{8DA4491C-C452-C333-7D21-5ADA23E51C59}"/>
              </a:ext>
            </a:extLst>
          </p:cNvPr>
          <p:cNvSpPr/>
          <p:nvPr/>
        </p:nvSpPr>
        <p:spPr>
          <a:xfrm>
            <a:off x="10597668" y="3018689"/>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3" name="Eğim 42">
            <a:extLst>
              <a:ext uri="{FF2B5EF4-FFF2-40B4-BE49-F238E27FC236}">
                <a16:creationId xmlns:a16="http://schemas.microsoft.com/office/drawing/2014/main" id="{1AECFA3C-9A14-A7D5-DF7B-62F82F40FA72}"/>
              </a:ext>
            </a:extLst>
          </p:cNvPr>
          <p:cNvSpPr/>
          <p:nvPr/>
        </p:nvSpPr>
        <p:spPr>
          <a:xfrm>
            <a:off x="10109994" y="302045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4" name="Eğim 43">
            <a:extLst>
              <a:ext uri="{FF2B5EF4-FFF2-40B4-BE49-F238E27FC236}">
                <a16:creationId xmlns:a16="http://schemas.microsoft.com/office/drawing/2014/main" id="{07825226-62DB-4253-8D62-61946CBA4D31}"/>
              </a:ext>
            </a:extLst>
          </p:cNvPr>
          <p:cNvSpPr/>
          <p:nvPr/>
        </p:nvSpPr>
        <p:spPr>
          <a:xfrm>
            <a:off x="9969312" y="2674032"/>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5" name="Eğim 44">
            <a:extLst>
              <a:ext uri="{FF2B5EF4-FFF2-40B4-BE49-F238E27FC236}">
                <a16:creationId xmlns:a16="http://schemas.microsoft.com/office/drawing/2014/main" id="{339C3721-0C70-EDF1-8107-493BD9A752A0}"/>
              </a:ext>
            </a:extLst>
          </p:cNvPr>
          <p:cNvSpPr/>
          <p:nvPr/>
        </p:nvSpPr>
        <p:spPr>
          <a:xfrm>
            <a:off x="10086544" y="233523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7127170" y="1063548"/>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289145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150F27AB-8139-68A6-BB03-A609030C8A41}"/>
              </a:ext>
            </a:extLst>
          </p:cNvPr>
          <p:cNvSpPr/>
          <p:nvPr/>
        </p:nvSpPr>
        <p:spPr>
          <a:xfrm>
            <a:off x="5408758" y="42858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7" name="Dikdörtgen 46">
            <a:extLst>
              <a:ext uri="{FF2B5EF4-FFF2-40B4-BE49-F238E27FC236}">
                <a16:creationId xmlns:a16="http://schemas.microsoft.com/office/drawing/2014/main" id="{82A58026-8DDF-D1A2-EB6D-A7BF1425D2AE}"/>
              </a:ext>
            </a:extLst>
          </p:cNvPr>
          <p:cNvSpPr/>
          <p:nvPr/>
        </p:nvSpPr>
        <p:spPr>
          <a:xfrm>
            <a:off x="5134712" y="51724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5619773" y="4722381"/>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397050" y="4723443"/>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5619773" y="4707565"/>
            <a:ext cx="0" cy="506437"/>
          </a:xfrm>
          <a:prstGeom prst="line">
            <a:avLst/>
          </a:prstGeom>
        </p:spPr>
        <p:style>
          <a:lnRef idx="1">
            <a:schemeClr val="dk1"/>
          </a:lnRef>
          <a:fillRef idx="0">
            <a:schemeClr val="dk1"/>
          </a:fillRef>
          <a:effectRef idx="0">
            <a:schemeClr val="dk1"/>
          </a:effectRef>
          <a:fontRef idx="minor">
            <a:schemeClr val="tx1"/>
          </a:fontRef>
        </p:style>
      </p:cxnSp>
      <p:sp>
        <p:nvSpPr>
          <p:cNvPr id="51" name="Eğim 50">
            <a:extLst>
              <a:ext uri="{FF2B5EF4-FFF2-40B4-BE49-F238E27FC236}">
                <a16:creationId xmlns:a16="http://schemas.microsoft.com/office/drawing/2014/main" id="{28A330D7-3DC3-0B4C-46AE-1FD52E16BC71}"/>
              </a:ext>
            </a:extLst>
          </p:cNvPr>
          <p:cNvSpPr/>
          <p:nvPr/>
        </p:nvSpPr>
        <p:spPr>
          <a:xfrm>
            <a:off x="4532063" y="591414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2" name="Eğim 51">
            <a:extLst>
              <a:ext uri="{FF2B5EF4-FFF2-40B4-BE49-F238E27FC236}">
                <a16:creationId xmlns:a16="http://schemas.microsoft.com/office/drawing/2014/main" id="{304A0FF2-95B0-41A1-CD33-E4294EFE8081}"/>
              </a:ext>
            </a:extLst>
          </p:cNvPr>
          <p:cNvSpPr/>
          <p:nvPr/>
        </p:nvSpPr>
        <p:spPr>
          <a:xfrm>
            <a:off x="3982514" y="5914147"/>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3" name="Eğim 52">
            <a:extLst>
              <a:ext uri="{FF2B5EF4-FFF2-40B4-BE49-F238E27FC236}">
                <a16:creationId xmlns:a16="http://schemas.microsoft.com/office/drawing/2014/main" id="{F2DAAFB3-A102-1275-4BFD-F61A5ABAA648}"/>
              </a:ext>
            </a:extLst>
          </p:cNvPr>
          <p:cNvSpPr/>
          <p:nvPr/>
        </p:nvSpPr>
        <p:spPr>
          <a:xfrm>
            <a:off x="6184231" y="482986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4" name="Eğim 53">
            <a:extLst>
              <a:ext uri="{FF2B5EF4-FFF2-40B4-BE49-F238E27FC236}">
                <a16:creationId xmlns:a16="http://schemas.microsoft.com/office/drawing/2014/main" id="{B435F6F6-C7CD-3932-2B14-41CCED199638}"/>
              </a:ext>
            </a:extLst>
          </p:cNvPr>
          <p:cNvSpPr/>
          <p:nvPr/>
        </p:nvSpPr>
        <p:spPr>
          <a:xfrm>
            <a:off x="4299248" y="558004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5" name="Eğim 54">
            <a:extLst>
              <a:ext uri="{FF2B5EF4-FFF2-40B4-BE49-F238E27FC236}">
                <a16:creationId xmlns:a16="http://schemas.microsoft.com/office/drawing/2014/main" id="{A40D8CF9-B8A8-F4D7-8C61-97598AF31A2F}"/>
              </a:ext>
            </a:extLst>
          </p:cNvPr>
          <p:cNvSpPr/>
          <p:nvPr/>
        </p:nvSpPr>
        <p:spPr>
          <a:xfrm>
            <a:off x="7127170" y="558004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6" name="Eğim 55">
            <a:extLst>
              <a:ext uri="{FF2B5EF4-FFF2-40B4-BE49-F238E27FC236}">
                <a16:creationId xmlns:a16="http://schemas.microsoft.com/office/drawing/2014/main" id="{69F6BB8D-884D-A194-983A-42F7F3E97868}"/>
              </a:ext>
            </a:extLst>
          </p:cNvPr>
          <p:cNvSpPr/>
          <p:nvPr/>
        </p:nvSpPr>
        <p:spPr>
          <a:xfrm>
            <a:off x="6877307" y="523364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7" name="Eğim 56">
            <a:extLst>
              <a:ext uri="{FF2B5EF4-FFF2-40B4-BE49-F238E27FC236}">
                <a16:creationId xmlns:a16="http://schemas.microsoft.com/office/drawing/2014/main" id="{B99CBDDC-23EF-8C3B-464D-09CA0FDFB741}"/>
              </a:ext>
            </a:extLst>
          </p:cNvPr>
          <p:cNvSpPr/>
          <p:nvPr/>
        </p:nvSpPr>
        <p:spPr>
          <a:xfrm>
            <a:off x="6939843" y="5919564"/>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cxnSp>
        <p:nvCxnSpPr>
          <p:cNvPr id="59" name="Düz Bağlayıcı 58">
            <a:extLst>
              <a:ext uri="{FF2B5EF4-FFF2-40B4-BE49-F238E27FC236}">
                <a16:creationId xmlns:a16="http://schemas.microsoft.com/office/drawing/2014/main" id="{D57B4B94-0857-4C29-B5C2-678AEE038C95}"/>
              </a:ext>
            </a:extLst>
          </p:cNvPr>
          <p:cNvCxnSpPr/>
          <p:nvPr/>
        </p:nvCxnSpPr>
        <p:spPr>
          <a:xfrm>
            <a:off x="9256988" y="3637250"/>
            <a:ext cx="0" cy="1576752"/>
          </a:xfrm>
          <a:prstGeom prst="line">
            <a:avLst/>
          </a:prstGeom>
        </p:spPr>
        <p:style>
          <a:lnRef idx="1">
            <a:schemeClr val="dk1"/>
          </a:lnRef>
          <a:fillRef idx="0">
            <a:schemeClr val="dk1"/>
          </a:fillRef>
          <a:effectRef idx="0">
            <a:schemeClr val="dk1"/>
          </a:effectRef>
          <a:fontRef idx="minor">
            <a:schemeClr val="tx1"/>
          </a:fontRef>
        </p:style>
      </p:cxnSp>
      <p:cxnSp>
        <p:nvCxnSpPr>
          <p:cNvPr id="61" name="Düz Ok Bağlayıcısı 60">
            <a:extLst>
              <a:ext uri="{FF2B5EF4-FFF2-40B4-BE49-F238E27FC236}">
                <a16:creationId xmlns:a16="http://schemas.microsoft.com/office/drawing/2014/main" id="{5C00CDE1-D8CE-97E2-BA3A-241C412BEBBC}"/>
              </a:ext>
            </a:extLst>
          </p:cNvPr>
          <p:cNvCxnSpPr/>
          <p:nvPr/>
        </p:nvCxnSpPr>
        <p:spPr>
          <a:xfrm flipH="1" flipV="1">
            <a:off x="7589967" y="5214002"/>
            <a:ext cx="1667021" cy="7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Metin kutusu 63">
            <a:extLst>
              <a:ext uri="{FF2B5EF4-FFF2-40B4-BE49-F238E27FC236}">
                <a16:creationId xmlns:a16="http://schemas.microsoft.com/office/drawing/2014/main" id="{E7FED5A4-5DE3-189C-847F-54C15072EC68}"/>
              </a:ext>
            </a:extLst>
          </p:cNvPr>
          <p:cNvSpPr txBox="1"/>
          <p:nvPr/>
        </p:nvSpPr>
        <p:spPr>
          <a:xfrm>
            <a:off x="3938962" y="4240960"/>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3876600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4252908" y="1975168"/>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7541078" y="1972822"/>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889486" y="19786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4463923" y="2397199"/>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4472835" y="2397199"/>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4248452" y="2411266"/>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3323826"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1" name="Eğim 20">
            <a:extLst>
              <a:ext uri="{FF2B5EF4-FFF2-40B4-BE49-F238E27FC236}">
                <a16:creationId xmlns:a16="http://schemas.microsoft.com/office/drawing/2014/main" id="{637BD600-47DD-0D3E-7E98-925A137495C8}"/>
              </a:ext>
            </a:extLst>
          </p:cNvPr>
          <p:cNvSpPr/>
          <p:nvPr/>
        </p:nvSpPr>
        <p:spPr>
          <a:xfrm>
            <a:off x="5162193" y="250850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5" name="Eğim 24">
            <a:extLst>
              <a:ext uri="{FF2B5EF4-FFF2-40B4-BE49-F238E27FC236}">
                <a16:creationId xmlns:a16="http://schemas.microsoft.com/office/drawing/2014/main" id="{7EC8BF64-95CA-8FA8-0E51-8BFA60ECC9B5}"/>
              </a:ext>
            </a:extLst>
          </p:cNvPr>
          <p:cNvSpPr/>
          <p:nvPr/>
        </p:nvSpPr>
        <p:spPr>
          <a:xfrm>
            <a:off x="3487957" y="2501395"/>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29" name="Dikdörtgen 28">
            <a:extLst>
              <a:ext uri="{FF2B5EF4-FFF2-40B4-BE49-F238E27FC236}">
                <a16:creationId xmlns:a16="http://schemas.microsoft.com/office/drawing/2014/main" id="{210935EA-79A3-9CD5-CBFC-B495875D1D04}"/>
              </a:ext>
            </a:extLst>
          </p:cNvPr>
          <p:cNvSpPr/>
          <p:nvPr/>
        </p:nvSpPr>
        <p:spPr>
          <a:xfrm>
            <a:off x="4973024" y="2838443"/>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7555366" y="2411266"/>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7765712" y="2400715"/>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7764041" y="2398869"/>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1" name="Eğim 40">
            <a:extLst>
              <a:ext uri="{FF2B5EF4-FFF2-40B4-BE49-F238E27FC236}">
                <a16:creationId xmlns:a16="http://schemas.microsoft.com/office/drawing/2014/main" id="{27C3969D-3ABA-9045-6A1E-3CBC39A4E67C}"/>
              </a:ext>
            </a:extLst>
          </p:cNvPr>
          <p:cNvSpPr/>
          <p:nvPr/>
        </p:nvSpPr>
        <p:spPr>
          <a:xfrm>
            <a:off x="6807286" y="2510363"/>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7" name="Dikdörtgen 46">
            <a:extLst>
              <a:ext uri="{FF2B5EF4-FFF2-40B4-BE49-F238E27FC236}">
                <a16:creationId xmlns:a16="http://schemas.microsoft.com/office/drawing/2014/main" id="{82A58026-8DDF-D1A2-EB6D-A7BF1425D2AE}"/>
              </a:ext>
            </a:extLst>
          </p:cNvPr>
          <p:cNvSpPr/>
          <p:nvPr/>
        </p:nvSpPr>
        <p:spPr>
          <a:xfrm>
            <a:off x="6621705"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6107388" y="2412015"/>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884665" y="2413077"/>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6107388" y="2397199"/>
            <a:ext cx="0" cy="506437"/>
          </a:xfrm>
          <a:prstGeom prst="line">
            <a:avLst/>
          </a:prstGeom>
        </p:spPr>
        <p:style>
          <a:lnRef idx="1">
            <a:schemeClr val="dk1"/>
          </a:lnRef>
          <a:fillRef idx="0">
            <a:schemeClr val="dk1"/>
          </a:fillRef>
          <a:effectRef idx="0">
            <a:schemeClr val="dk1"/>
          </a:effectRef>
          <a:fontRef idx="minor">
            <a:schemeClr val="tx1"/>
          </a:fontRef>
        </p:style>
      </p:cxnSp>
      <p:sp>
        <p:nvSpPr>
          <p:cNvPr id="53" name="Eğim 52">
            <a:extLst>
              <a:ext uri="{FF2B5EF4-FFF2-40B4-BE49-F238E27FC236}">
                <a16:creationId xmlns:a16="http://schemas.microsoft.com/office/drawing/2014/main" id="{F2DAAFB3-A102-1275-4BFD-F61A5ABAA648}"/>
              </a:ext>
            </a:extLst>
          </p:cNvPr>
          <p:cNvSpPr/>
          <p:nvPr/>
        </p:nvSpPr>
        <p:spPr>
          <a:xfrm>
            <a:off x="8441823" y="357767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54" name="Eğim 53">
            <a:extLst>
              <a:ext uri="{FF2B5EF4-FFF2-40B4-BE49-F238E27FC236}">
                <a16:creationId xmlns:a16="http://schemas.microsoft.com/office/drawing/2014/main" id="{B435F6F6-C7CD-3932-2B14-41CCED199638}"/>
              </a:ext>
            </a:extLst>
          </p:cNvPr>
          <p:cNvSpPr/>
          <p:nvPr/>
        </p:nvSpPr>
        <p:spPr>
          <a:xfrm>
            <a:off x="2620481" y="3581090"/>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2" name="Metin kutusu 61">
            <a:extLst>
              <a:ext uri="{FF2B5EF4-FFF2-40B4-BE49-F238E27FC236}">
                <a16:creationId xmlns:a16="http://schemas.microsoft.com/office/drawing/2014/main" id="{86198A9A-D424-71A2-9600-226A70BA00F2}"/>
              </a:ext>
            </a:extLst>
          </p:cNvPr>
          <p:cNvSpPr txBox="1"/>
          <p:nvPr/>
        </p:nvSpPr>
        <p:spPr>
          <a:xfrm>
            <a:off x="5169973"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6819171"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520775" y="4005643"/>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381075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4252908" y="1975168"/>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7541078" y="1972822"/>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889486" y="19786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4463923" y="2397199"/>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4472835" y="2397199"/>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4248452" y="2411266"/>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3323826"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9" name="Dikdörtgen 28">
            <a:extLst>
              <a:ext uri="{FF2B5EF4-FFF2-40B4-BE49-F238E27FC236}">
                <a16:creationId xmlns:a16="http://schemas.microsoft.com/office/drawing/2014/main" id="{210935EA-79A3-9CD5-CBFC-B495875D1D04}"/>
              </a:ext>
            </a:extLst>
          </p:cNvPr>
          <p:cNvSpPr/>
          <p:nvPr/>
        </p:nvSpPr>
        <p:spPr>
          <a:xfrm>
            <a:off x="4973024" y="2838443"/>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7555366" y="2411266"/>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7765712" y="2400715"/>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7764041" y="2398869"/>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7" name="Dikdörtgen 46">
            <a:extLst>
              <a:ext uri="{FF2B5EF4-FFF2-40B4-BE49-F238E27FC236}">
                <a16:creationId xmlns:a16="http://schemas.microsoft.com/office/drawing/2014/main" id="{82A58026-8DDF-D1A2-EB6D-A7BF1425D2AE}"/>
              </a:ext>
            </a:extLst>
          </p:cNvPr>
          <p:cNvSpPr/>
          <p:nvPr/>
        </p:nvSpPr>
        <p:spPr>
          <a:xfrm>
            <a:off x="6621705"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6107388" y="2412015"/>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884665" y="2413077"/>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6107388" y="2397199"/>
            <a:ext cx="0" cy="506437"/>
          </a:xfrm>
          <a:prstGeom prst="line">
            <a:avLst/>
          </a:prstGeom>
        </p:spPr>
        <p:style>
          <a:lnRef idx="1">
            <a:schemeClr val="dk1"/>
          </a:lnRef>
          <a:fillRef idx="0">
            <a:schemeClr val="dk1"/>
          </a:fillRef>
          <a:effectRef idx="0">
            <a:schemeClr val="dk1"/>
          </a:effectRef>
          <a:fontRef idx="minor">
            <a:schemeClr val="tx1"/>
          </a:fontRef>
        </p:style>
      </p:cxnSp>
      <p:sp>
        <p:nvSpPr>
          <p:cNvPr id="54" name="Eğim 53">
            <a:extLst>
              <a:ext uri="{FF2B5EF4-FFF2-40B4-BE49-F238E27FC236}">
                <a16:creationId xmlns:a16="http://schemas.microsoft.com/office/drawing/2014/main" id="{B435F6F6-C7CD-3932-2B14-41CCED199638}"/>
              </a:ext>
            </a:extLst>
          </p:cNvPr>
          <p:cNvSpPr/>
          <p:nvPr/>
        </p:nvSpPr>
        <p:spPr>
          <a:xfrm>
            <a:off x="2620481" y="3581090"/>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2" name="Metin kutusu 61">
            <a:extLst>
              <a:ext uri="{FF2B5EF4-FFF2-40B4-BE49-F238E27FC236}">
                <a16:creationId xmlns:a16="http://schemas.microsoft.com/office/drawing/2014/main" id="{86198A9A-D424-71A2-9600-226A70BA00F2}"/>
              </a:ext>
            </a:extLst>
          </p:cNvPr>
          <p:cNvSpPr txBox="1"/>
          <p:nvPr/>
        </p:nvSpPr>
        <p:spPr>
          <a:xfrm>
            <a:off x="5169973"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6819171"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520775" y="4005643"/>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140724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4252908" y="1975168"/>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7541078" y="1972822"/>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889486" y="19786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4463923" y="2397199"/>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4472835" y="2397199"/>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4248452" y="2411266"/>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3323826"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5" name="Eğim 24">
            <a:extLst>
              <a:ext uri="{FF2B5EF4-FFF2-40B4-BE49-F238E27FC236}">
                <a16:creationId xmlns:a16="http://schemas.microsoft.com/office/drawing/2014/main" id="{7EC8BF64-95CA-8FA8-0E51-8BFA60ECC9B5}"/>
              </a:ext>
            </a:extLst>
          </p:cNvPr>
          <p:cNvSpPr/>
          <p:nvPr/>
        </p:nvSpPr>
        <p:spPr>
          <a:xfrm>
            <a:off x="3487957" y="2501395"/>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29" name="Dikdörtgen 28">
            <a:extLst>
              <a:ext uri="{FF2B5EF4-FFF2-40B4-BE49-F238E27FC236}">
                <a16:creationId xmlns:a16="http://schemas.microsoft.com/office/drawing/2014/main" id="{210935EA-79A3-9CD5-CBFC-B495875D1D04}"/>
              </a:ext>
            </a:extLst>
          </p:cNvPr>
          <p:cNvSpPr/>
          <p:nvPr/>
        </p:nvSpPr>
        <p:spPr>
          <a:xfrm>
            <a:off x="4973024" y="2838443"/>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7555366" y="2411266"/>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7765712" y="2400715"/>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7764041" y="2398869"/>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7" name="Dikdörtgen 46">
            <a:extLst>
              <a:ext uri="{FF2B5EF4-FFF2-40B4-BE49-F238E27FC236}">
                <a16:creationId xmlns:a16="http://schemas.microsoft.com/office/drawing/2014/main" id="{82A58026-8DDF-D1A2-EB6D-A7BF1425D2AE}"/>
              </a:ext>
            </a:extLst>
          </p:cNvPr>
          <p:cNvSpPr/>
          <p:nvPr/>
        </p:nvSpPr>
        <p:spPr>
          <a:xfrm>
            <a:off x="6621705"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6107388" y="2412015"/>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884665" y="2413077"/>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6107388" y="2397199"/>
            <a:ext cx="0" cy="506437"/>
          </a:xfrm>
          <a:prstGeom prst="line">
            <a:avLst/>
          </a:prstGeom>
        </p:spPr>
        <p:style>
          <a:lnRef idx="1">
            <a:schemeClr val="dk1"/>
          </a:lnRef>
          <a:fillRef idx="0">
            <a:schemeClr val="dk1"/>
          </a:fillRef>
          <a:effectRef idx="0">
            <a:schemeClr val="dk1"/>
          </a:effectRef>
          <a:fontRef idx="minor">
            <a:schemeClr val="tx1"/>
          </a:fontRef>
        </p:style>
      </p:cxnSp>
      <p:sp>
        <p:nvSpPr>
          <p:cNvPr id="62" name="Metin kutusu 61">
            <a:extLst>
              <a:ext uri="{FF2B5EF4-FFF2-40B4-BE49-F238E27FC236}">
                <a16:creationId xmlns:a16="http://schemas.microsoft.com/office/drawing/2014/main" id="{86198A9A-D424-71A2-9600-226A70BA00F2}"/>
              </a:ext>
            </a:extLst>
          </p:cNvPr>
          <p:cNvSpPr txBox="1"/>
          <p:nvPr/>
        </p:nvSpPr>
        <p:spPr>
          <a:xfrm>
            <a:off x="5169973"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6819171"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520775" y="4005643"/>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677456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4252908" y="1975168"/>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7541078" y="1972822"/>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889486" y="19786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4463923" y="2397199"/>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4472835" y="2397199"/>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4248452" y="2411266"/>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3323826"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1" name="Eğim 20">
            <a:extLst>
              <a:ext uri="{FF2B5EF4-FFF2-40B4-BE49-F238E27FC236}">
                <a16:creationId xmlns:a16="http://schemas.microsoft.com/office/drawing/2014/main" id="{637BD600-47DD-0D3E-7E98-925A137495C8}"/>
              </a:ext>
            </a:extLst>
          </p:cNvPr>
          <p:cNvSpPr/>
          <p:nvPr/>
        </p:nvSpPr>
        <p:spPr>
          <a:xfrm>
            <a:off x="5162193" y="2508508"/>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9" name="Dikdörtgen 28">
            <a:extLst>
              <a:ext uri="{FF2B5EF4-FFF2-40B4-BE49-F238E27FC236}">
                <a16:creationId xmlns:a16="http://schemas.microsoft.com/office/drawing/2014/main" id="{210935EA-79A3-9CD5-CBFC-B495875D1D04}"/>
              </a:ext>
            </a:extLst>
          </p:cNvPr>
          <p:cNvSpPr/>
          <p:nvPr/>
        </p:nvSpPr>
        <p:spPr>
          <a:xfrm>
            <a:off x="4973024" y="2838443"/>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7555366" y="2411266"/>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7765712" y="2400715"/>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7764041" y="2398869"/>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7" name="Dikdörtgen 46">
            <a:extLst>
              <a:ext uri="{FF2B5EF4-FFF2-40B4-BE49-F238E27FC236}">
                <a16:creationId xmlns:a16="http://schemas.microsoft.com/office/drawing/2014/main" id="{82A58026-8DDF-D1A2-EB6D-A7BF1425D2AE}"/>
              </a:ext>
            </a:extLst>
          </p:cNvPr>
          <p:cNvSpPr/>
          <p:nvPr/>
        </p:nvSpPr>
        <p:spPr>
          <a:xfrm>
            <a:off x="6621705"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6107388" y="2412015"/>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884665" y="2413077"/>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6107388" y="2397199"/>
            <a:ext cx="0" cy="506437"/>
          </a:xfrm>
          <a:prstGeom prst="line">
            <a:avLst/>
          </a:prstGeom>
        </p:spPr>
        <p:style>
          <a:lnRef idx="1">
            <a:schemeClr val="dk1"/>
          </a:lnRef>
          <a:fillRef idx="0">
            <a:schemeClr val="dk1"/>
          </a:fillRef>
          <a:effectRef idx="0">
            <a:schemeClr val="dk1"/>
          </a:effectRef>
          <a:fontRef idx="minor">
            <a:schemeClr val="tx1"/>
          </a:fontRef>
        </p:style>
      </p:cxnSp>
      <p:sp>
        <p:nvSpPr>
          <p:cNvPr id="62" name="Metin kutusu 61">
            <a:extLst>
              <a:ext uri="{FF2B5EF4-FFF2-40B4-BE49-F238E27FC236}">
                <a16:creationId xmlns:a16="http://schemas.microsoft.com/office/drawing/2014/main" id="{86198A9A-D424-71A2-9600-226A70BA00F2}"/>
              </a:ext>
            </a:extLst>
          </p:cNvPr>
          <p:cNvSpPr txBox="1"/>
          <p:nvPr/>
        </p:nvSpPr>
        <p:spPr>
          <a:xfrm>
            <a:off x="5169973"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6819171"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520775" y="4005643"/>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84109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4252908" y="1975168"/>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7541078" y="1972822"/>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889486" y="19786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4463923" y="2397199"/>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4472835" y="2397199"/>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4248452" y="2411266"/>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3323826"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9" name="Dikdörtgen 28">
            <a:extLst>
              <a:ext uri="{FF2B5EF4-FFF2-40B4-BE49-F238E27FC236}">
                <a16:creationId xmlns:a16="http://schemas.microsoft.com/office/drawing/2014/main" id="{210935EA-79A3-9CD5-CBFC-B495875D1D04}"/>
              </a:ext>
            </a:extLst>
          </p:cNvPr>
          <p:cNvSpPr/>
          <p:nvPr/>
        </p:nvSpPr>
        <p:spPr>
          <a:xfrm>
            <a:off x="4973024" y="2838443"/>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7555366" y="2411266"/>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7765712" y="2400715"/>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7764041" y="2398869"/>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1" name="Eğim 40">
            <a:extLst>
              <a:ext uri="{FF2B5EF4-FFF2-40B4-BE49-F238E27FC236}">
                <a16:creationId xmlns:a16="http://schemas.microsoft.com/office/drawing/2014/main" id="{27C3969D-3ABA-9045-6A1E-3CBC39A4E67C}"/>
              </a:ext>
            </a:extLst>
          </p:cNvPr>
          <p:cNvSpPr/>
          <p:nvPr/>
        </p:nvSpPr>
        <p:spPr>
          <a:xfrm>
            <a:off x="6807286" y="2510363"/>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7" name="Dikdörtgen 46">
            <a:extLst>
              <a:ext uri="{FF2B5EF4-FFF2-40B4-BE49-F238E27FC236}">
                <a16:creationId xmlns:a16="http://schemas.microsoft.com/office/drawing/2014/main" id="{82A58026-8DDF-D1A2-EB6D-A7BF1425D2AE}"/>
              </a:ext>
            </a:extLst>
          </p:cNvPr>
          <p:cNvSpPr/>
          <p:nvPr/>
        </p:nvSpPr>
        <p:spPr>
          <a:xfrm>
            <a:off x="6621705"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6107388" y="2412015"/>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884665" y="2413077"/>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6107388" y="2397199"/>
            <a:ext cx="0" cy="506437"/>
          </a:xfrm>
          <a:prstGeom prst="line">
            <a:avLst/>
          </a:prstGeom>
        </p:spPr>
        <p:style>
          <a:lnRef idx="1">
            <a:schemeClr val="dk1"/>
          </a:lnRef>
          <a:fillRef idx="0">
            <a:schemeClr val="dk1"/>
          </a:fillRef>
          <a:effectRef idx="0">
            <a:schemeClr val="dk1"/>
          </a:effectRef>
          <a:fontRef idx="minor">
            <a:schemeClr val="tx1"/>
          </a:fontRef>
        </p:style>
      </p:cxnSp>
      <p:sp>
        <p:nvSpPr>
          <p:cNvPr id="62" name="Metin kutusu 61">
            <a:extLst>
              <a:ext uri="{FF2B5EF4-FFF2-40B4-BE49-F238E27FC236}">
                <a16:creationId xmlns:a16="http://schemas.microsoft.com/office/drawing/2014/main" id="{86198A9A-D424-71A2-9600-226A70BA00F2}"/>
              </a:ext>
            </a:extLst>
          </p:cNvPr>
          <p:cNvSpPr txBox="1"/>
          <p:nvPr/>
        </p:nvSpPr>
        <p:spPr>
          <a:xfrm>
            <a:off x="5169973"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6819171"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520775" y="4005643"/>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1865790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449508-594F-6A85-A7E6-62476354756A}"/>
              </a:ext>
            </a:extLst>
          </p:cNvPr>
          <p:cNvSpPr>
            <a:spLocks noGrp="1"/>
          </p:cNvSpPr>
          <p:nvPr>
            <p:ph idx="1"/>
          </p:nvPr>
        </p:nvSpPr>
        <p:spPr>
          <a:xfrm>
            <a:off x="0" y="1"/>
            <a:ext cx="12192000" cy="6858000"/>
          </a:xfrm>
        </p:spPr>
        <p:txBody>
          <a:bodyPr anchor="ctr">
            <a:normAutofit/>
          </a:bodyPr>
          <a:lstStyle/>
          <a:p>
            <a:pPr marL="0" indent="0" algn="ctr">
              <a:lnSpc>
                <a:spcPct val="150000"/>
              </a:lnSpc>
              <a:buNone/>
            </a:pPr>
            <a:r>
              <a:rPr lang="tr-TR" sz="3600" dirty="0">
                <a:latin typeface="Century Gothic" panose="020B0502020202020204" pitchFamily="34" charset="0"/>
              </a:rPr>
              <a:t>Toyota tarafından geliştirilen ve diğer otomotiv üreticileri tarafından da benimsenen bir üretim felsefesidir. Bu felsefe üretim sürecindeki israfı en aza indirgemeyi, müşteri taleplerine en iyi şekilde yanıt veren bir üretim süreci oluşturmayı hedefler.</a:t>
            </a:r>
          </a:p>
          <a:p>
            <a:pPr>
              <a:lnSpc>
                <a:spcPct val="150000"/>
              </a:lnSpc>
            </a:pPr>
            <a:endParaRPr lang="tr-TR" sz="3600" dirty="0"/>
          </a:p>
        </p:txBody>
      </p:sp>
    </p:spTree>
    <p:extLst>
      <p:ext uri="{BB962C8B-B14F-4D97-AF65-F5344CB8AC3E}">
        <p14:creationId xmlns:p14="http://schemas.microsoft.com/office/powerpoint/2010/main" val="3051300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FEEB5F9-660B-CF29-76EC-8574BF91A64E}"/>
              </a:ext>
            </a:extLst>
          </p:cNvPr>
          <p:cNvSpPr/>
          <p:nvPr/>
        </p:nvSpPr>
        <p:spPr>
          <a:xfrm>
            <a:off x="4252908" y="1975168"/>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AA5B5CEF-A87F-379B-9158-3D612C1FAAA1}"/>
              </a:ext>
            </a:extLst>
          </p:cNvPr>
          <p:cNvSpPr/>
          <p:nvPr/>
        </p:nvSpPr>
        <p:spPr>
          <a:xfrm>
            <a:off x="7541078" y="1972822"/>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150F27AB-8139-68A6-BB03-A609030C8A41}"/>
              </a:ext>
            </a:extLst>
          </p:cNvPr>
          <p:cNvSpPr/>
          <p:nvPr/>
        </p:nvSpPr>
        <p:spPr>
          <a:xfrm>
            <a:off x="5889486" y="1978626"/>
            <a:ext cx="422031" cy="4220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3" name="Düz Bağlayıcı 12">
            <a:extLst>
              <a:ext uri="{FF2B5EF4-FFF2-40B4-BE49-F238E27FC236}">
                <a16:creationId xmlns:a16="http://schemas.microsoft.com/office/drawing/2014/main" id="{FC273E2F-41CC-122E-6DD4-27BA60FBBECE}"/>
              </a:ext>
            </a:extLst>
          </p:cNvPr>
          <p:cNvCxnSpPr/>
          <p:nvPr/>
        </p:nvCxnSpPr>
        <p:spPr>
          <a:xfrm>
            <a:off x="4463923" y="2397199"/>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15" name="Düz Bağlayıcı 14">
            <a:extLst>
              <a:ext uri="{FF2B5EF4-FFF2-40B4-BE49-F238E27FC236}">
                <a16:creationId xmlns:a16="http://schemas.microsoft.com/office/drawing/2014/main" id="{1608AEF1-1946-93B3-6562-A31F335F3F14}"/>
              </a:ext>
            </a:extLst>
          </p:cNvPr>
          <p:cNvCxnSpPr/>
          <p:nvPr/>
        </p:nvCxnSpPr>
        <p:spPr>
          <a:xfrm>
            <a:off x="4472835" y="2397199"/>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19" name="Düz Bağlayıcı 18">
            <a:extLst>
              <a:ext uri="{FF2B5EF4-FFF2-40B4-BE49-F238E27FC236}">
                <a16:creationId xmlns:a16="http://schemas.microsoft.com/office/drawing/2014/main" id="{C6B3F8DB-7BED-4A9F-9AB0-8BB6C809DEE8}"/>
              </a:ext>
            </a:extLst>
          </p:cNvPr>
          <p:cNvCxnSpPr/>
          <p:nvPr/>
        </p:nvCxnSpPr>
        <p:spPr>
          <a:xfrm flipH="1">
            <a:off x="4248452" y="2411266"/>
            <a:ext cx="211015" cy="239151"/>
          </a:xfrm>
          <a:prstGeom prst="line">
            <a:avLst/>
          </a:prstGeom>
        </p:spPr>
        <p:style>
          <a:lnRef idx="1">
            <a:schemeClr val="dk1"/>
          </a:lnRef>
          <a:fillRef idx="0">
            <a:schemeClr val="dk1"/>
          </a:fillRef>
          <a:effectRef idx="0">
            <a:schemeClr val="dk1"/>
          </a:effectRef>
          <a:fontRef idx="minor">
            <a:schemeClr val="tx1"/>
          </a:fontRef>
        </p:style>
      </p:cxnSp>
      <p:sp>
        <p:nvSpPr>
          <p:cNvPr id="20" name="Dikdörtgen 19">
            <a:extLst>
              <a:ext uri="{FF2B5EF4-FFF2-40B4-BE49-F238E27FC236}">
                <a16:creationId xmlns:a16="http://schemas.microsoft.com/office/drawing/2014/main" id="{188176B0-4212-A20E-50F2-5BE66CECB744}"/>
              </a:ext>
            </a:extLst>
          </p:cNvPr>
          <p:cNvSpPr/>
          <p:nvPr/>
        </p:nvSpPr>
        <p:spPr>
          <a:xfrm>
            <a:off x="3323826"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A</a:t>
            </a:r>
          </a:p>
        </p:txBody>
      </p:sp>
      <p:sp>
        <p:nvSpPr>
          <p:cNvPr id="29" name="Dikdörtgen 28">
            <a:extLst>
              <a:ext uri="{FF2B5EF4-FFF2-40B4-BE49-F238E27FC236}">
                <a16:creationId xmlns:a16="http://schemas.microsoft.com/office/drawing/2014/main" id="{210935EA-79A3-9CD5-CBFC-B495875D1D04}"/>
              </a:ext>
            </a:extLst>
          </p:cNvPr>
          <p:cNvSpPr/>
          <p:nvPr/>
        </p:nvSpPr>
        <p:spPr>
          <a:xfrm>
            <a:off x="4973024" y="2838443"/>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B</a:t>
            </a:r>
          </a:p>
        </p:txBody>
      </p:sp>
      <p:cxnSp>
        <p:nvCxnSpPr>
          <p:cNvPr id="35" name="Düz Bağlayıcı 34">
            <a:extLst>
              <a:ext uri="{FF2B5EF4-FFF2-40B4-BE49-F238E27FC236}">
                <a16:creationId xmlns:a16="http://schemas.microsoft.com/office/drawing/2014/main" id="{3EDF1EE0-A4AC-BA2E-77B8-6DFDDF2B16EC}"/>
              </a:ext>
            </a:extLst>
          </p:cNvPr>
          <p:cNvCxnSpPr/>
          <p:nvPr/>
        </p:nvCxnSpPr>
        <p:spPr>
          <a:xfrm flipH="1">
            <a:off x="7555366" y="2411266"/>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37" name="Düz Bağlayıcı 36">
            <a:extLst>
              <a:ext uri="{FF2B5EF4-FFF2-40B4-BE49-F238E27FC236}">
                <a16:creationId xmlns:a16="http://schemas.microsoft.com/office/drawing/2014/main" id="{0DB93D3A-358A-08FE-8E0B-4E68EF81C96D}"/>
              </a:ext>
            </a:extLst>
          </p:cNvPr>
          <p:cNvCxnSpPr/>
          <p:nvPr/>
        </p:nvCxnSpPr>
        <p:spPr>
          <a:xfrm>
            <a:off x="7765712" y="2400715"/>
            <a:ext cx="0" cy="506437"/>
          </a:xfrm>
          <a:prstGeom prst="line">
            <a:avLst/>
          </a:prstGeom>
        </p:spPr>
        <p:style>
          <a:lnRef idx="1">
            <a:schemeClr val="dk1"/>
          </a:lnRef>
          <a:fillRef idx="0">
            <a:schemeClr val="dk1"/>
          </a:fillRef>
          <a:effectRef idx="0">
            <a:schemeClr val="dk1"/>
          </a:effectRef>
          <a:fontRef idx="minor">
            <a:schemeClr val="tx1"/>
          </a:fontRef>
        </p:style>
      </p:cxnSp>
      <p:cxnSp>
        <p:nvCxnSpPr>
          <p:cNvPr id="38" name="Düz Bağlayıcı 37">
            <a:extLst>
              <a:ext uri="{FF2B5EF4-FFF2-40B4-BE49-F238E27FC236}">
                <a16:creationId xmlns:a16="http://schemas.microsoft.com/office/drawing/2014/main" id="{2EAD9680-29C9-27F7-02CE-D82CB2180EEB}"/>
              </a:ext>
            </a:extLst>
          </p:cNvPr>
          <p:cNvCxnSpPr/>
          <p:nvPr/>
        </p:nvCxnSpPr>
        <p:spPr>
          <a:xfrm>
            <a:off x="7764041" y="2398869"/>
            <a:ext cx="211016" cy="239151"/>
          </a:xfrm>
          <a:prstGeom prst="line">
            <a:avLst/>
          </a:prstGeom>
        </p:spPr>
        <p:style>
          <a:lnRef idx="1">
            <a:schemeClr val="dk1"/>
          </a:lnRef>
          <a:fillRef idx="0">
            <a:schemeClr val="dk1"/>
          </a:fillRef>
          <a:effectRef idx="0">
            <a:schemeClr val="dk1"/>
          </a:effectRef>
          <a:fontRef idx="minor">
            <a:schemeClr val="tx1"/>
          </a:fontRef>
        </p:style>
      </p:cxnSp>
      <p:sp>
        <p:nvSpPr>
          <p:cNvPr id="47" name="Dikdörtgen 46">
            <a:extLst>
              <a:ext uri="{FF2B5EF4-FFF2-40B4-BE49-F238E27FC236}">
                <a16:creationId xmlns:a16="http://schemas.microsoft.com/office/drawing/2014/main" id="{82A58026-8DDF-D1A2-EB6D-A7BF1425D2AE}"/>
              </a:ext>
            </a:extLst>
          </p:cNvPr>
          <p:cNvSpPr/>
          <p:nvPr/>
        </p:nvSpPr>
        <p:spPr>
          <a:xfrm>
            <a:off x="6621705" y="2835502"/>
            <a:ext cx="1589649" cy="107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Proses C</a:t>
            </a:r>
          </a:p>
        </p:txBody>
      </p:sp>
      <p:cxnSp>
        <p:nvCxnSpPr>
          <p:cNvPr id="48" name="Düz Bağlayıcı 47">
            <a:extLst>
              <a:ext uri="{FF2B5EF4-FFF2-40B4-BE49-F238E27FC236}">
                <a16:creationId xmlns:a16="http://schemas.microsoft.com/office/drawing/2014/main" id="{30F2FC90-1E4C-4356-A6AE-82C0998124A9}"/>
              </a:ext>
            </a:extLst>
          </p:cNvPr>
          <p:cNvCxnSpPr/>
          <p:nvPr/>
        </p:nvCxnSpPr>
        <p:spPr>
          <a:xfrm>
            <a:off x="6107388" y="2412015"/>
            <a:ext cx="211016" cy="239151"/>
          </a:xfrm>
          <a:prstGeom prst="line">
            <a:avLst/>
          </a:prstGeom>
        </p:spPr>
        <p:style>
          <a:lnRef idx="1">
            <a:schemeClr val="dk1"/>
          </a:lnRef>
          <a:fillRef idx="0">
            <a:schemeClr val="dk1"/>
          </a:fillRef>
          <a:effectRef idx="0">
            <a:schemeClr val="dk1"/>
          </a:effectRef>
          <a:fontRef idx="minor">
            <a:schemeClr val="tx1"/>
          </a:fontRef>
        </p:style>
      </p:cxnSp>
      <p:cxnSp>
        <p:nvCxnSpPr>
          <p:cNvPr id="49" name="Düz Bağlayıcı 48">
            <a:extLst>
              <a:ext uri="{FF2B5EF4-FFF2-40B4-BE49-F238E27FC236}">
                <a16:creationId xmlns:a16="http://schemas.microsoft.com/office/drawing/2014/main" id="{45EA5FD3-CBD6-3A3F-A98B-FC2A1D1D6A37}"/>
              </a:ext>
            </a:extLst>
          </p:cNvPr>
          <p:cNvCxnSpPr/>
          <p:nvPr/>
        </p:nvCxnSpPr>
        <p:spPr>
          <a:xfrm flipH="1">
            <a:off x="5884665" y="2413077"/>
            <a:ext cx="211015" cy="239151"/>
          </a:xfrm>
          <a:prstGeom prst="line">
            <a:avLst/>
          </a:prstGeom>
        </p:spPr>
        <p:style>
          <a:lnRef idx="1">
            <a:schemeClr val="dk1"/>
          </a:lnRef>
          <a:fillRef idx="0">
            <a:schemeClr val="dk1"/>
          </a:fillRef>
          <a:effectRef idx="0">
            <a:schemeClr val="dk1"/>
          </a:effectRef>
          <a:fontRef idx="minor">
            <a:schemeClr val="tx1"/>
          </a:fontRef>
        </p:style>
      </p:cxnSp>
      <p:cxnSp>
        <p:nvCxnSpPr>
          <p:cNvPr id="50" name="Düz Bağlayıcı 49">
            <a:extLst>
              <a:ext uri="{FF2B5EF4-FFF2-40B4-BE49-F238E27FC236}">
                <a16:creationId xmlns:a16="http://schemas.microsoft.com/office/drawing/2014/main" id="{6A1FEB24-59BF-1430-D717-2EE57F8239C6}"/>
              </a:ext>
            </a:extLst>
          </p:cNvPr>
          <p:cNvCxnSpPr/>
          <p:nvPr/>
        </p:nvCxnSpPr>
        <p:spPr>
          <a:xfrm>
            <a:off x="6107388" y="2397199"/>
            <a:ext cx="0" cy="506437"/>
          </a:xfrm>
          <a:prstGeom prst="line">
            <a:avLst/>
          </a:prstGeom>
        </p:spPr>
        <p:style>
          <a:lnRef idx="1">
            <a:schemeClr val="dk1"/>
          </a:lnRef>
          <a:fillRef idx="0">
            <a:schemeClr val="dk1"/>
          </a:fillRef>
          <a:effectRef idx="0">
            <a:schemeClr val="dk1"/>
          </a:effectRef>
          <a:fontRef idx="minor">
            <a:schemeClr val="tx1"/>
          </a:fontRef>
        </p:style>
      </p:cxnSp>
      <p:sp>
        <p:nvSpPr>
          <p:cNvPr id="53" name="Eğim 52">
            <a:extLst>
              <a:ext uri="{FF2B5EF4-FFF2-40B4-BE49-F238E27FC236}">
                <a16:creationId xmlns:a16="http://schemas.microsoft.com/office/drawing/2014/main" id="{F2DAAFB3-A102-1275-4BFD-F61A5ABAA648}"/>
              </a:ext>
            </a:extLst>
          </p:cNvPr>
          <p:cNvSpPr/>
          <p:nvPr/>
        </p:nvSpPr>
        <p:spPr>
          <a:xfrm>
            <a:off x="8441823" y="3577671"/>
            <a:ext cx="422031" cy="334107"/>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2" name="Metin kutusu 61">
            <a:extLst>
              <a:ext uri="{FF2B5EF4-FFF2-40B4-BE49-F238E27FC236}">
                <a16:creationId xmlns:a16="http://schemas.microsoft.com/office/drawing/2014/main" id="{86198A9A-D424-71A2-9600-226A70BA00F2}"/>
              </a:ext>
            </a:extLst>
          </p:cNvPr>
          <p:cNvSpPr txBox="1"/>
          <p:nvPr/>
        </p:nvSpPr>
        <p:spPr>
          <a:xfrm>
            <a:off x="5169973"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3" name="Metin kutusu 62">
            <a:extLst>
              <a:ext uri="{FF2B5EF4-FFF2-40B4-BE49-F238E27FC236}">
                <a16:creationId xmlns:a16="http://schemas.microsoft.com/office/drawing/2014/main" id="{10474599-5337-03CB-A7CB-D72BD04F18B3}"/>
              </a:ext>
            </a:extLst>
          </p:cNvPr>
          <p:cNvSpPr txBox="1"/>
          <p:nvPr/>
        </p:nvSpPr>
        <p:spPr>
          <a:xfrm>
            <a:off x="6819171" y="4016754"/>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
        <p:nvSpPr>
          <p:cNvPr id="64" name="Metin kutusu 63">
            <a:extLst>
              <a:ext uri="{FF2B5EF4-FFF2-40B4-BE49-F238E27FC236}">
                <a16:creationId xmlns:a16="http://schemas.microsoft.com/office/drawing/2014/main" id="{E7FED5A4-5DE3-189C-847F-54C15072EC68}"/>
              </a:ext>
            </a:extLst>
          </p:cNvPr>
          <p:cNvSpPr txBox="1"/>
          <p:nvPr/>
        </p:nvSpPr>
        <p:spPr>
          <a:xfrm>
            <a:off x="3520775" y="4005643"/>
            <a:ext cx="1195750" cy="369332"/>
          </a:xfrm>
          <a:prstGeom prst="rect">
            <a:avLst/>
          </a:prstGeom>
          <a:noFill/>
        </p:spPr>
        <p:txBody>
          <a:bodyPr wrap="square" rtlCol="0">
            <a:spAutoFit/>
          </a:bodyPr>
          <a:lstStyle/>
          <a:p>
            <a:r>
              <a:rPr lang="tr-TR" b="1" dirty="0">
                <a:latin typeface="Century Gothic" panose="020B0502020202020204" pitchFamily="34" charset="0"/>
              </a:rPr>
              <a:t>C.T  6 </a:t>
            </a:r>
            <a:r>
              <a:rPr lang="tr-TR" b="1" dirty="0" err="1">
                <a:latin typeface="Century Gothic" panose="020B0502020202020204" pitchFamily="34" charset="0"/>
              </a:rPr>
              <a:t>sn</a:t>
            </a:r>
            <a:endParaRPr lang="tr-TR" b="1" dirty="0">
              <a:latin typeface="Century Gothic" panose="020B0502020202020204" pitchFamily="34" charset="0"/>
            </a:endParaRPr>
          </a:p>
        </p:txBody>
      </p:sp>
    </p:spTree>
    <p:extLst>
      <p:ext uri="{BB962C8B-B14F-4D97-AF65-F5344CB8AC3E}">
        <p14:creationId xmlns:p14="http://schemas.microsoft.com/office/powerpoint/2010/main" val="4276763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1999" cy="6754127"/>
          </a:xfrm>
        </p:spPr>
        <p:txBody>
          <a:bodyPr anchor="ctr">
            <a:noAutofit/>
          </a:bodyPr>
          <a:lstStyle/>
          <a:p>
            <a:pPr marL="0" indent="0" algn="ctr">
              <a:lnSpc>
                <a:spcPct val="150000"/>
              </a:lnSpc>
              <a:buNone/>
            </a:pPr>
            <a:r>
              <a:rPr lang="tr-TR" sz="4400" dirty="0">
                <a:latin typeface="Century Gothic" panose="020B0502020202020204" pitchFamily="34" charset="0"/>
              </a:rPr>
              <a:t>Video</a:t>
            </a:r>
          </a:p>
          <a:p>
            <a:pPr marL="0" indent="0" algn="ctr">
              <a:lnSpc>
                <a:spcPct val="150000"/>
              </a:lnSpc>
              <a:buNone/>
            </a:pPr>
            <a:endParaRPr lang="tr-TR"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33020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9" y="124655"/>
            <a:ext cx="7886700" cy="994172"/>
          </a:xfrm>
        </p:spPr>
        <p:txBody>
          <a:bodyPr>
            <a:noAutofit/>
          </a:bodyPr>
          <a:lstStyle/>
          <a:p>
            <a:r>
              <a:rPr lang="tr-TR" b="1" dirty="0">
                <a:solidFill>
                  <a:prstClr val="black"/>
                </a:solidFill>
                <a:latin typeface="Century Gothic" panose="020B0502020202020204" pitchFamily="34" charset="0"/>
              </a:rPr>
              <a:t>4. ÇEKME</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1999" cy="6754127"/>
          </a:xfrm>
        </p:spPr>
        <p:txBody>
          <a:bodyPr anchor="ctr">
            <a:noAutofit/>
          </a:bodyPr>
          <a:lstStyle/>
          <a:p>
            <a:pPr marL="0" indent="0" algn="ctr">
              <a:lnSpc>
                <a:spcPct val="150000"/>
              </a:lnSpc>
              <a:buNone/>
            </a:pPr>
            <a:r>
              <a:rPr lang="tr-TR" sz="3600" spc="-10" dirty="0">
                <a:solidFill>
                  <a:prstClr val="black"/>
                </a:solidFill>
                <a:latin typeface="Century Gothic" panose="020B0502020202020204" pitchFamily="34" charset="0"/>
              </a:rPr>
              <a:t>M</a:t>
            </a:r>
            <a:r>
              <a:rPr lang="tr-TR" sz="3600" spc="-10" dirty="0">
                <a:latin typeface="Century Gothic" panose="020B0502020202020204" pitchFamily="34" charset="0"/>
                <a:cs typeface="Comic Sans MS"/>
              </a:rPr>
              <a:t>üşteri  </a:t>
            </a:r>
            <a:r>
              <a:rPr lang="tr-TR" sz="3600" spc="-5" dirty="0">
                <a:latin typeface="Century Gothic" panose="020B0502020202020204" pitchFamily="34" charset="0"/>
                <a:cs typeface="Comic Sans MS"/>
              </a:rPr>
              <a:t>istemeden, önceki aşamalarda hiçbir şekilde ürün yada  hizmet</a:t>
            </a:r>
            <a:r>
              <a:rPr lang="tr-TR" sz="3600" spc="-20" dirty="0">
                <a:latin typeface="Century Gothic" panose="020B0502020202020204" pitchFamily="34" charset="0"/>
                <a:cs typeface="Comic Sans MS"/>
              </a:rPr>
              <a:t> </a:t>
            </a:r>
            <a:r>
              <a:rPr lang="tr-TR" sz="3600" spc="-5" dirty="0">
                <a:latin typeface="Century Gothic" panose="020B0502020202020204" pitchFamily="34" charset="0"/>
                <a:cs typeface="Comic Sans MS"/>
              </a:rPr>
              <a:t>üretilmemesidir.</a:t>
            </a:r>
            <a:endParaRPr lang="tr-TR" sz="3600" dirty="0">
              <a:latin typeface="Century Gothic" panose="020B0502020202020204" pitchFamily="34" charset="0"/>
              <a:cs typeface="Comic Sans MS"/>
            </a:endParaRPr>
          </a:p>
          <a:p>
            <a:pPr marL="0" indent="0" algn="ctr">
              <a:lnSpc>
                <a:spcPct val="150000"/>
              </a:lnSpc>
              <a:buNone/>
            </a:pPr>
            <a:endParaRPr lang="tr-TR"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18064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 y="80964"/>
            <a:ext cx="12191999" cy="6754127"/>
          </a:xfrm>
        </p:spPr>
        <p:txBody>
          <a:bodyPr anchor="ctr">
            <a:noAutofit/>
          </a:bodyPr>
          <a:lstStyle/>
          <a:p>
            <a:pPr marL="0" indent="0" algn="ctr">
              <a:lnSpc>
                <a:spcPct val="150000"/>
              </a:lnSpc>
              <a:buNone/>
            </a:pPr>
            <a:r>
              <a:rPr lang="tr-TR" sz="5400" spc="-10">
                <a:solidFill>
                  <a:schemeClr val="bg1"/>
                </a:solidFill>
                <a:latin typeface="Century Gothic" panose="020B0502020202020204" pitchFamily="34" charset="0"/>
              </a:rPr>
              <a:t>Tüketilenin Yerine Tüketilen Kadar </a:t>
            </a:r>
            <a:r>
              <a:rPr lang="tr-TR" sz="5400" spc="-10" dirty="0">
                <a:solidFill>
                  <a:schemeClr val="bg1"/>
                </a:solidFill>
                <a:latin typeface="Century Gothic" panose="020B0502020202020204" pitchFamily="34" charset="0"/>
              </a:rPr>
              <a:t>K</a:t>
            </a:r>
            <a:r>
              <a:rPr lang="tr-TR" sz="5400" spc="-10">
                <a:solidFill>
                  <a:schemeClr val="bg1"/>
                </a:solidFill>
                <a:latin typeface="Century Gothic" panose="020B0502020202020204" pitchFamily="34" charset="0"/>
              </a:rPr>
              <a:t>oy </a:t>
            </a:r>
            <a:r>
              <a:rPr lang="tr-TR" sz="5400" spc="-10" dirty="0">
                <a:solidFill>
                  <a:schemeClr val="bg1"/>
                </a:solidFill>
                <a:latin typeface="Century Gothic" panose="020B0502020202020204" pitchFamily="34" charset="0"/>
              </a:rPr>
              <a:t>!</a:t>
            </a:r>
            <a:endParaRPr lang="tr-TR" sz="5400" dirty="0">
              <a:solidFill>
                <a:schemeClr val="bg1"/>
              </a:solidFill>
              <a:latin typeface="Century Gothic" panose="020B0502020202020204" pitchFamily="34" charset="0"/>
              <a:cs typeface="Comic Sans MS"/>
            </a:endParaRPr>
          </a:p>
          <a:p>
            <a:pPr marL="0" indent="0" algn="ctr">
              <a:lnSpc>
                <a:spcPct val="150000"/>
              </a:lnSpc>
              <a:buNone/>
            </a:pPr>
            <a:endParaRPr lang="tr-TR"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88349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208059"/>
            <a:ext cx="7886700" cy="994172"/>
          </a:xfrm>
        </p:spPr>
        <p:txBody>
          <a:bodyPr>
            <a:noAutofit/>
          </a:bodyPr>
          <a:lstStyle/>
          <a:p>
            <a:br>
              <a:rPr lang="tr-TR" sz="3600" b="1" dirty="0">
                <a:solidFill>
                  <a:prstClr val="black"/>
                </a:solidFill>
                <a:latin typeface="Century Gothic" panose="020B0502020202020204" pitchFamily="34" charset="0"/>
              </a:rPr>
            </a:br>
            <a:endParaRPr lang="tr-TR" sz="36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18660" y="208059"/>
            <a:ext cx="11767931" cy="6441882"/>
          </a:xfrm>
        </p:spPr>
        <p:txBody>
          <a:bodyPr>
            <a:noAutofit/>
          </a:bodyPr>
          <a:lstStyle/>
          <a:p>
            <a:pPr marL="409575" indent="-409575">
              <a:lnSpc>
                <a:spcPct val="150000"/>
              </a:lnSpc>
              <a:spcBef>
                <a:spcPts val="0"/>
              </a:spcBef>
              <a:buFont typeface="Wingdings" pitchFamily="2" charset="2"/>
              <a:buChar char="ü"/>
              <a:defRPr/>
            </a:pPr>
            <a:r>
              <a:rPr lang="tr-TR" sz="2500" dirty="0">
                <a:solidFill>
                  <a:prstClr val="black"/>
                </a:solidFill>
                <a:latin typeface="Century Gothic" panose="020B0502020202020204" pitchFamily="34" charset="0"/>
              </a:rPr>
              <a:t>Süpermarkete gittiğimizde ürünler kullanıma hazırdı. Biz sadece oradan ihtiyacımız kadar aldık ve hemen sepete koyduk</a:t>
            </a:r>
            <a:r>
              <a:rPr lang="tr-TR" sz="2500" b="1" dirty="0">
                <a:solidFill>
                  <a:prstClr val="black"/>
                </a:solidFill>
                <a:latin typeface="Century Gothic" panose="020B0502020202020204" pitchFamily="34" charset="0"/>
              </a:rPr>
              <a:t>(çekme sistemi)</a:t>
            </a:r>
            <a:r>
              <a:rPr lang="tr-TR" sz="2500" dirty="0">
                <a:solidFill>
                  <a:prstClr val="black"/>
                </a:solidFill>
                <a:latin typeface="Century Gothic" panose="020B0502020202020204" pitchFamily="34" charset="0"/>
              </a:rPr>
              <a:t>. Yani ürün tedarik etme süremiz</a:t>
            </a:r>
            <a:r>
              <a:rPr lang="tr-TR" sz="2500" b="1" dirty="0">
                <a:solidFill>
                  <a:prstClr val="black"/>
                </a:solidFill>
                <a:latin typeface="Century Gothic" panose="020B0502020202020204" pitchFamily="34" charset="0"/>
              </a:rPr>
              <a:t>(</a:t>
            </a:r>
            <a:r>
              <a:rPr lang="tr-TR" sz="2500" b="1" dirty="0" err="1">
                <a:solidFill>
                  <a:prstClr val="black"/>
                </a:solidFill>
                <a:latin typeface="Century Gothic" panose="020B0502020202020204" pitchFamily="34" charset="0"/>
              </a:rPr>
              <a:t>lead</a:t>
            </a:r>
            <a:r>
              <a:rPr lang="tr-TR" sz="2500" b="1" dirty="0">
                <a:solidFill>
                  <a:prstClr val="black"/>
                </a:solidFill>
                <a:latin typeface="Century Gothic" panose="020B0502020202020204" pitchFamily="34" charset="0"/>
              </a:rPr>
              <a:t> time) </a:t>
            </a:r>
            <a:r>
              <a:rPr lang="tr-TR" sz="2500" dirty="0">
                <a:solidFill>
                  <a:prstClr val="black"/>
                </a:solidFill>
                <a:latin typeface="Century Gothic" panose="020B0502020202020204" pitchFamily="34" charset="0"/>
              </a:rPr>
              <a:t>çok kısa sürdü.</a:t>
            </a:r>
          </a:p>
          <a:p>
            <a:pPr marL="409575" indent="-409575">
              <a:lnSpc>
                <a:spcPct val="150000"/>
              </a:lnSpc>
              <a:spcBef>
                <a:spcPts val="0"/>
              </a:spcBef>
              <a:buFont typeface="Wingdings" pitchFamily="2" charset="2"/>
              <a:buChar char="ü"/>
              <a:defRPr/>
            </a:pPr>
            <a:r>
              <a:rPr lang="tr-TR" sz="2500" dirty="0">
                <a:solidFill>
                  <a:prstClr val="black"/>
                </a:solidFill>
                <a:latin typeface="Century Gothic" panose="020B0502020202020204" pitchFamily="34" charset="0"/>
              </a:rPr>
              <a:t>Ürünler kasada barkodu okutularak, hangi üründen kaç adet alım yaptığımız bilgisi sisteme işlendi.</a:t>
            </a:r>
          </a:p>
          <a:p>
            <a:pPr marL="409575" indent="-409575">
              <a:lnSpc>
                <a:spcPct val="150000"/>
              </a:lnSpc>
              <a:spcBef>
                <a:spcPts val="0"/>
              </a:spcBef>
              <a:buFont typeface="Wingdings" pitchFamily="2" charset="2"/>
              <a:buChar char="ü"/>
              <a:defRPr/>
            </a:pPr>
            <a:r>
              <a:rPr lang="tr-TR" sz="2500" dirty="0">
                <a:solidFill>
                  <a:prstClr val="black"/>
                </a:solidFill>
                <a:latin typeface="Century Gothic" panose="020B0502020202020204" pitchFamily="34" charset="0"/>
              </a:rPr>
              <a:t>Sistem toplam tüketim miktarı belirli bir seviyeyi geçtiği zaman otomatik olarak görevliye bilgi verdi.</a:t>
            </a:r>
          </a:p>
          <a:p>
            <a:pPr marL="409575" indent="-409575">
              <a:lnSpc>
                <a:spcPct val="150000"/>
              </a:lnSpc>
              <a:spcBef>
                <a:spcPts val="0"/>
              </a:spcBef>
              <a:buFont typeface="Wingdings" pitchFamily="2" charset="2"/>
              <a:buChar char="ü"/>
              <a:defRPr/>
            </a:pPr>
            <a:r>
              <a:rPr lang="tr-TR" sz="2500" dirty="0">
                <a:solidFill>
                  <a:prstClr val="black"/>
                </a:solidFill>
                <a:latin typeface="Century Gothic" panose="020B0502020202020204" pitchFamily="34" charset="0"/>
              </a:rPr>
              <a:t>Görevli daha sonra tüketim miktarı kadar depodan alıp rafa ilave ederek bir sonraki müşterinin de aynı ürünü depodan alıp rafa ilave ederek bir sonraki müşterinin de aynı ürünü aynı yerde bulabilmesine imkan sağladı.</a:t>
            </a:r>
          </a:p>
        </p:txBody>
      </p:sp>
    </p:spTree>
    <p:extLst>
      <p:ext uri="{BB962C8B-B14F-4D97-AF65-F5344CB8AC3E}">
        <p14:creationId xmlns:p14="http://schemas.microsoft.com/office/powerpoint/2010/main" val="375163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208059"/>
            <a:ext cx="7886700" cy="994172"/>
          </a:xfrm>
        </p:spPr>
        <p:txBody>
          <a:bodyPr>
            <a:noAutofit/>
          </a:bodyPr>
          <a:lstStyle/>
          <a:p>
            <a:br>
              <a:rPr lang="tr-TR" sz="3600" b="1" dirty="0">
                <a:solidFill>
                  <a:prstClr val="black"/>
                </a:solidFill>
                <a:latin typeface="Century Gothic" panose="020B0502020202020204" pitchFamily="34" charset="0"/>
              </a:rPr>
            </a:br>
            <a:endParaRPr lang="tr-TR" sz="36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508000" indent="-508000">
              <a:lnSpc>
                <a:spcPct val="150000"/>
              </a:lnSpc>
              <a:spcBef>
                <a:spcPts val="0"/>
              </a:spcBef>
              <a:buFont typeface="Wingdings" pitchFamily="2" charset="2"/>
              <a:buChar char="ü"/>
              <a:defRPr/>
            </a:pPr>
            <a:r>
              <a:rPr lang="tr-TR" sz="3200" dirty="0">
                <a:solidFill>
                  <a:prstClr val="black"/>
                </a:solidFill>
                <a:latin typeface="Century Gothic" panose="020B0502020202020204" pitchFamily="34" charset="0"/>
              </a:rPr>
              <a:t>Çekme sisteminin uygulanabilmesi için iki yardımcı araçtan faydalanılması gerekmektedir;</a:t>
            </a:r>
          </a:p>
          <a:p>
            <a:pPr lvl="1">
              <a:lnSpc>
                <a:spcPct val="150000"/>
              </a:lnSpc>
              <a:spcBef>
                <a:spcPts val="0"/>
              </a:spcBef>
              <a:defRPr/>
            </a:pPr>
            <a:r>
              <a:rPr lang="tr-TR" sz="3200" dirty="0">
                <a:solidFill>
                  <a:prstClr val="black"/>
                </a:solidFill>
                <a:latin typeface="Century Gothic" panose="020B0502020202020204" pitchFamily="34" charset="0"/>
              </a:rPr>
              <a:t>Standart stokların duracağı alanlar,</a:t>
            </a:r>
          </a:p>
          <a:p>
            <a:pPr lvl="1">
              <a:lnSpc>
                <a:spcPct val="150000"/>
              </a:lnSpc>
              <a:spcBef>
                <a:spcPts val="0"/>
              </a:spcBef>
              <a:defRPr/>
            </a:pPr>
            <a:r>
              <a:rPr lang="tr-TR" sz="3200" dirty="0">
                <a:solidFill>
                  <a:prstClr val="black"/>
                </a:solidFill>
                <a:latin typeface="Century Gothic" panose="020B0502020202020204" pitchFamily="34" charset="0"/>
              </a:rPr>
              <a:t>Bu alanlardaki malzeme hareketlerinin veya haberleşmenin nasıl yapılacağının belirlenmesidir. (KANBAN)</a:t>
            </a:r>
          </a:p>
        </p:txBody>
      </p:sp>
    </p:spTree>
    <p:extLst>
      <p:ext uri="{BB962C8B-B14F-4D97-AF65-F5344CB8AC3E}">
        <p14:creationId xmlns:p14="http://schemas.microsoft.com/office/powerpoint/2010/main" val="285030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208059"/>
            <a:ext cx="7886700" cy="994172"/>
          </a:xfrm>
        </p:spPr>
        <p:txBody>
          <a:bodyPr>
            <a:noAutofit/>
          </a:bodyPr>
          <a:lstStyle/>
          <a:p>
            <a:br>
              <a:rPr lang="tr-TR" sz="3600" b="1">
                <a:solidFill>
                  <a:prstClr val="black"/>
                </a:solidFill>
                <a:latin typeface="Century Gothic" panose="020B0502020202020204" pitchFamily="34" charset="0"/>
              </a:rPr>
            </a:br>
            <a:endParaRPr lang="tr-TR" sz="3600" b="1" dirty="0">
              <a:latin typeface="Century Gothic" panose="020B0502020202020204" pitchFamily="34" charset="0"/>
            </a:endParaRPr>
          </a:p>
        </p:txBody>
      </p:sp>
      <p:sp>
        <p:nvSpPr>
          <p:cNvPr id="10" name="İçerik Yer Tutucusu 9">
            <a:extLst>
              <a:ext uri="{FF2B5EF4-FFF2-40B4-BE49-F238E27FC236}">
                <a16:creationId xmlns:a16="http://schemas.microsoft.com/office/drawing/2014/main" id="{0E163514-B523-160B-B6A5-81455341F845}"/>
              </a:ext>
            </a:extLst>
          </p:cNvPr>
          <p:cNvSpPr>
            <a:spLocks noGrp="1"/>
          </p:cNvSpPr>
          <p:nvPr>
            <p:ph idx="1"/>
          </p:nvPr>
        </p:nvSpPr>
        <p:spPr/>
        <p:txBody>
          <a:bodyPr/>
          <a:lstStyle/>
          <a:p>
            <a:r>
              <a:rPr lang="tr-TR" dirty="0">
                <a:latin typeface="Century Gothic" panose="020B0502020202020204" pitchFamily="34" charset="0"/>
              </a:rPr>
              <a:t>VİDEO</a:t>
            </a:r>
          </a:p>
        </p:txBody>
      </p:sp>
    </p:spTree>
    <p:extLst>
      <p:ext uri="{BB962C8B-B14F-4D97-AF65-F5344CB8AC3E}">
        <p14:creationId xmlns:p14="http://schemas.microsoft.com/office/powerpoint/2010/main" val="2552070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208059"/>
            <a:ext cx="7886700" cy="994172"/>
          </a:xfrm>
        </p:spPr>
        <p:txBody>
          <a:bodyPr>
            <a:noAutofit/>
          </a:bodyPr>
          <a:lstStyle/>
          <a:p>
            <a:br>
              <a:rPr lang="tr-TR" sz="3600" b="1">
                <a:solidFill>
                  <a:prstClr val="black"/>
                </a:solidFill>
                <a:latin typeface="Century Gothic" panose="020B0502020202020204" pitchFamily="34" charset="0"/>
              </a:rPr>
            </a:br>
            <a:endParaRPr lang="tr-TR" sz="3600" b="1" dirty="0">
              <a:latin typeface="Century Gothic" panose="020B0502020202020204" pitchFamily="34" charset="0"/>
            </a:endParaRPr>
          </a:p>
        </p:txBody>
      </p:sp>
      <p:pic>
        <p:nvPicPr>
          <p:cNvPr id="8" name="İçerik Yer Tutucusu 7" descr="metin, diyagram içeren bir resim&#10;&#10;Açıklama otomatik olarak oluşturuldu">
            <a:extLst>
              <a:ext uri="{FF2B5EF4-FFF2-40B4-BE49-F238E27FC236}">
                <a16:creationId xmlns:a16="http://schemas.microsoft.com/office/drawing/2014/main" id="{C347C45D-FC5E-E9E3-FC65-97DD0C4F7D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723"/>
            <a:ext cx="12192000" cy="6846277"/>
          </a:xfrm>
        </p:spPr>
      </p:pic>
    </p:spTree>
    <p:extLst>
      <p:ext uri="{BB962C8B-B14F-4D97-AF65-F5344CB8AC3E}">
        <p14:creationId xmlns:p14="http://schemas.microsoft.com/office/powerpoint/2010/main" val="3637758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9" y="124655"/>
            <a:ext cx="7886700" cy="994172"/>
          </a:xfrm>
        </p:spPr>
        <p:txBody>
          <a:bodyPr>
            <a:noAutofit/>
          </a:bodyPr>
          <a:lstStyle/>
          <a:p>
            <a:r>
              <a:rPr lang="tr-TR" b="1" dirty="0">
                <a:solidFill>
                  <a:prstClr val="black"/>
                </a:solidFill>
                <a:latin typeface="Century Gothic" panose="020B0502020202020204" pitchFamily="34" charset="0"/>
              </a:rPr>
              <a:t>5. MÜKEMMELLİK</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51936"/>
            <a:ext cx="12191999" cy="6754127"/>
          </a:xfrm>
        </p:spPr>
        <p:txBody>
          <a:bodyPr anchor="ctr">
            <a:noAutofit/>
          </a:bodyPr>
          <a:lstStyle/>
          <a:p>
            <a:pPr marL="0" indent="0" algn="ctr">
              <a:lnSpc>
                <a:spcPct val="150000"/>
              </a:lnSpc>
              <a:buNone/>
            </a:pPr>
            <a:r>
              <a:rPr lang="tr-TR" sz="4000" b="0" i="0" dirty="0">
                <a:effectLst/>
                <a:latin typeface="Century Gothic" panose="020B0502020202020204" pitchFamily="34" charset="0"/>
              </a:rPr>
              <a:t>Mükemmellik arayışı, şirketlerin uygulamalarını sürekli olarak geliştirmelerini gerektirir ve </a:t>
            </a:r>
            <a:r>
              <a:rPr lang="tr-TR" sz="4000" dirty="0">
                <a:latin typeface="Century Gothic" panose="020B0502020202020204" pitchFamily="34" charset="0"/>
              </a:rPr>
              <a:t>genellikle</a:t>
            </a:r>
            <a:r>
              <a:rPr lang="tr-TR" sz="4000" b="1" i="0" dirty="0">
                <a:solidFill>
                  <a:srgbClr val="C00000"/>
                </a:solidFill>
                <a:effectLst/>
                <a:latin typeface="Century Gothic" panose="020B0502020202020204" pitchFamily="34" charset="0"/>
              </a:rPr>
              <a:t> </a:t>
            </a:r>
            <a:r>
              <a:rPr lang="tr-TR" sz="4000" b="1" i="0" dirty="0">
                <a:effectLst/>
                <a:latin typeface="Century Gothic" panose="020B0502020202020204" pitchFamily="34" charset="0"/>
              </a:rPr>
              <a:t>iş yeri kültüründe </a:t>
            </a:r>
            <a:r>
              <a:rPr lang="tr-TR" sz="4000" b="0" i="0" dirty="0">
                <a:effectLst/>
                <a:latin typeface="Century Gothic" panose="020B0502020202020204" pitchFamily="34" charset="0"/>
              </a:rPr>
              <a:t>bir değişim gerektirir.</a:t>
            </a:r>
          </a:p>
          <a:p>
            <a:pPr marL="0" indent="0" algn="ctr">
              <a:lnSpc>
                <a:spcPct val="150000"/>
              </a:lnSpc>
              <a:buNone/>
            </a:pPr>
            <a:endParaRPr lang="tr-TR" sz="37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11780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metin, diyagram, daire içeren bir resim&#10;&#10;Açıklama otomatik olarak oluşturuldu">
            <a:extLst>
              <a:ext uri="{FF2B5EF4-FFF2-40B4-BE49-F238E27FC236}">
                <a16:creationId xmlns:a16="http://schemas.microsoft.com/office/drawing/2014/main" id="{62C5710F-A920-9A30-A179-7AF7E3E5D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393" y="193096"/>
            <a:ext cx="11117214" cy="6471807"/>
          </a:xfrm>
        </p:spPr>
      </p:pic>
    </p:spTree>
    <p:extLst>
      <p:ext uri="{BB962C8B-B14F-4D97-AF65-F5344CB8AC3E}">
        <p14:creationId xmlns:p14="http://schemas.microsoft.com/office/powerpoint/2010/main" val="209079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355123" y="2813217"/>
            <a:ext cx="9728887" cy="1107996"/>
          </a:xfrm>
          <a:prstGeom prst="rect">
            <a:avLst/>
          </a:prstGeom>
          <a:noFill/>
        </p:spPr>
        <p:txBody>
          <a:bodyPr wrap="square" rtlCol="0">
            <a:spAutoFit/>
          </a:bodyPr>
          <a:lstStyle/>
          <a:p>
            <a:pPr algn="ctr"/>
            <a:r>
              <a:rPr lang="tr-TR" sz="6600" b="1" dirty="0">
                <a:solidFill>
                  <a:schemeClr val="bg1"/>
                </a:solidFill>
                <a:latin typeface="Century Gothic" panose="020B0502020202020204" pitchFamily="34" charset="0"/>
              </a:rPr>
              <a:t>NEDEN YALIN ÜRETİM ?</a:t>
            </a:r>
          </a:p>
        </p:txBody>
      </p:sp>
    </p:spTree>
    <p:extLst>
      <p:ext uri="{BB962C8B-B14F-4D97-AF65-F5344CB8AC3E}">
        <p14:creationId xmlns:p14="http://schemas.microsoft.com/office/powerpoint/2010/main" val="3057842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208059"/>
            <a:ext cx="7886700" cy="994172"/>
          </a:xfrm>
        </p:spPr>
        <p:txBody>
          <a:bodyPr>
            <a:noAutofit/>
          </a:bodyPr>
          <a:lstStyle/>
          <a:p>
            <a:br>
              <a:rPr lang="tr-TR" sz="3600" b="1" dirty="0">
                <a:solidFill>
                  <a:prstClr val="black"/>
                </a:solidFill>
                <a:latin typeface="Century Gothic" panose="020B0502020202020204" pitchFamily="34" charset="0"/>
              </a:rPr>
            </a:br>
            <a:endParaRPr lang="tr-TR" sz="36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251790" y="565865"/>
            <a:ext cx="11754679" cy="5993959"/>
          </a:xfrm>
        </p:spPr>
        <p:txBody>
          <a:bodyPr>
            <a:noAutofit/>
          </a:bodyPr>
          <a:lstStyle/>
          <a:p>
            <a:pPr marL="0" indent="0">
              <a:lnSpc>
                <a:spcPct val="150000"/>
              </a:lnSpc>
              <a:spcBef>
                <a:spcPts val="0"/>
              </a:spcBef>
              <a:buNone/>
              <a:defRPr/>
            </a:pPr>
            <a:r>
              <a:rPr lang="tr-TR" sz="3200" dirty="0">
                <a:solidFill>
                  <a:prstClr val="black"/>
                </a:solidFill>
                <a:latin typeface="Century Gothic" panose="020B0502020202020204" pitchFamily="34" charset="0"/>
              </a:rPr>
              <a:t>Bu işe başlamadan önce şu temel ilkeleri bilmeleri gerekir;</a:t>
            </a:r>
          </a:p>
          <a:p>
            <a:pPr marL="514350" indent="-514350">
              <a:lnSpc>
                <a:spcPct val="150000"/>
              </a:lnSpc>
              <a:spcBef>
                <a:spcPts val="0"/>
              </a:spcBef>
              <a:buFont typeface="+mj-lt"/>
              <a:buAutoNum type="arabicPeriod"/>
              <a:defRPr/>
            </a:pPr>
            <a:r>
              <a:rPr lang="tr-TR" sz="3200" dirty="0">
                <a:solidFill>
                  <a:prstClr val="black"/>
                </a:solidFill>
                <a:latin typeface="Century Gothic" panose="020B0502020202020204" pitchFamily="34" charset="0"/>
              </a:rPr>
              <a:t>Yalın dönüşüm uzun bir yolculuktur ve hemen sonuç alınamaz,</a:t>
            </a:r>
          </a:p>
          <a:p>
            <a:pPr marL="514350" indent="-514350">
              <a:lnSpc>
                <a:spcPct val="150000"/>
              </a:lnSpc>
              <a:spcBef>
                <a:spcPts val="0"/>
              </a:spcBef>
              <a:buFont typeface="+mj-lt"/>
              <a:buAutoNum type="arabicPeriod"/>
              <a:defRPr/>
            </a:pPr>
            <a:r>
              <a:rPr lang="tr-TR" sz="3200" dirty="0">
                <a:solidFill>
                  <a:prstClr val="black"/>
                </a:solidFill>
                <a:latin typeface="Century Gothic" panose="020B0502020202020204" pitchFamily="34" charset="0"/>
              </a:rPr>
              <a:t>Yalın dönüşüm bir kültür değişimidir ve bu değişim yönetimin desteği olmadan asla elde edilemez,</a:t>
            </a:r>
          </a:p>
          <a:p>
            <a:pPr marL="514350" indent="-514350">
              <a:lnSpc>
                <a:spcPct val="150000"/>
              </a:lnSpc>
              <a:spcBef>
                <a:spcPts val="0"/>
              </a:spcBef>
              <a:buFont typeface="+mj-lt"/>
              <a:buAutoNum type="arabicPeriod"/>
              <a:defRPr/>
            </a:pPr>
            <a:r>
              <a:rPr lang="tr-TR" sz="3200" dirty="0">
                <a:solidFill>
                  <a:prstClr val="black"/>
                </a:solidFill>
                <a:latin typeface="Century Gothic" panose="020B0502020202020204" pitchFamily="34" charset="0"/>
              </a:rPr>
              <a:t>Yalın dönüşüm slogan değil, icraat odaklıdır. İnsanlar cesaretlendirilmeli ve örnek olunmalıdır.</a:t>
            </a:r>
          </a:p>
        </p:txBody>
      </p:sp>
    </p:spTree>
    <p:extLst>
      <p:ext uri="{BB962C8B-B14F-4D97-AF65-F5344CB8AC3E}">
        <p14:creationId xmlns:p14="http://schemas.microsoft.com/office/powerpoint/2010/main" val="30747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342900" lvl="1" indent="0" algn="ctr">
              <a:lnSpc>
                <a:spcPct val="150000"/>
              </a:lnSpc>
              <a:buNone/>
            </a:pPr>
            <a:r>
              <a:rPr lang="tr-TR" sz="4800" dirty="0">
                <a:solidFill>
                  <a:schemeClr val="bg1"/>
                </a:solidFill>
                <a:latin typeface="Century Gothic" panose="020B0502020202020204" pitchFamily="34" charset="0"/>
              </a:rPr>
              <a:t>Daha Çoğu Daha Az ile Yapabilmek</a:t>
            </a:r>
          </a:p>
        </p:txBody>
      </p:sp>
    </p:spTree>
    <p:extLst>
      <p:ext uri="{BB962C8B-B14F-4D97-AF65-F5344CB8AC3E}">
        <p14:creationId xmlns:p14="http://schemas.microsoft.com/office/powerpoint/2010/main" val="3558993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342900" lvl="1" indent="0" algn="ctr">
              <a:lnSpc>
                <a:spcPct val="150000"/>
              </a:lnSpc>
              <a:buNone/>
            </a:pPr>
            <a:r>
              <a:rPr lang="tr-TR" sz="5400" b="1" dirty="0">
                <a:solidFill>
                  <a:schemeClr val="bg1"/>
                </a:solidFill>
                <a:latin typeface="Century Gothic" panose="020B0502020202020204" pitchFamily="34" charset="0"/>
              </a:rPr>
              <a:t>YALIN ÜRETİM ARAÇLARI</a:t>
            </a:r>
          </a:p>
        </p:txBody>
      </p:sp>
    </p:spTree>
    <p:extLst>
      <p:ext uri="{BB962C8B-B14F-4D97-AF65-F5344CB8AC3E}">
        <p14:creationId xmlns:p14="http://schemas.microsoft.com/office/powerpoint/2010/main" val="1783466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8" y="124655"/>
            <a:ext cx="9482871" cy="994172"/>
          </a:xfrm>
        </p:spPr>
        <p:txBody>
          <a:bodyPr>
            <a:noAutofit/>
          </a:bodyPr>
          <a:lstStyle/>
          <a:p>
            <a:r>
              <a:rPr lang="tr-TR" b="1" dirty="0">
                <a:solidFill>
                  <a:prstClr val="black"/>
                </a:solidFill>
                <a:latin typeface="Century Gothic" panose="020B0502020202020204" pitchFamily="34" charset="0"/>
              </a:rPr>
              <a:t>Yalın Üretim Araçları</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51936"/>
            <a:ext cx="12191999" cy="6754127"/>
          </a:xfrm>
        </p:spPr>
        <p:txBody>
          <a:bodyPr anchor="ctr">
            <a:noAutofit/>
          </a:bodyPr>
          <a:lstStyle/>
          <a:p>
            <a:pPr marL="742950" indent="-742950">
              <a:lnSpc>
                <a:spcPct val="150000"/>
              </a:lnSpc>
              <a:buFont typeface="+mj-lt"/>
              <a:buAutoNum type="arabicPeriod"/>
            </a:pPr>
            <a:r>
              <a:rPr lang="tr-TR" sz="3600" spc="-10" dirty="0">
                <a:solidFill>
                  <a:prstClr val="black"/>
                </a:solidFill>
                <a:latin typeface="Century Gothic" panose="020B0502020202020204" pitchFamily="34" charset="0"/>
              </a:rPr>
              <a:t>Çalışma Alanı Organizasyonu</a:t>
            </a:r>
          </a:p>
          <a:p>
            <a:pPr marL="742950" indent="-742950">
              <a:lnSpc>
                <a:spcPct val="150000"/>
              </a:lnSpc>
              <a:buFont typeface="+mj-lt"/>
              <a:buAutoNum type="arabicPeriod"/>
            </a:pPr>
            <a:r>
              <a:rPr lang="tr-TR" sz="3600" spc="-10" dirty="0">
                <a:solidFill>
                  <a:prstClr val="black"/>
                </a:solidFill>
                <a:latin typeface="Century Gothic" panose="020B0502020202020204" pitchFamily="34" charset="0"/>
              </a:rPr>
              <a:t>Kaizen</a:t>
            </a:r>
          </a:p>
          <a:p>
            <a:pPr marL="742950" indent="-742950">
              <a:lnSpc>
                <a:spcPct val="150000"/>
              </a:lnSpc>
              <a:buFont typeface="+mj-lt"/>
              <a:buAutoNum type="arabicPeriod"/>
            </a:pPr>
            <a:r>
              <a:rPr lang="tr-TR" sz="3600" spc="-10" dirty="0">
                <a:solidFill>
                  <a:prstClr val="black"/>
                </a:solidFill>
                <a:latin typeface="Century Gothic" panose="020B0502020202020204" pitchFamily="34" charset="0"/>
              </a:rPr>
              <a:t>Tam Zamanında Üretim</a:t>
            </a:r>
          </a:p>
          <a:p>
            <a:pPr marL="742950" indent="-742950">
              <a:lnSpc>
                <a:spcPct val="150000"/>
              </a:lnSpc>
              <a:buFont typeface="+mj-lt"/>
              <a:buAutoNum type="arabicPeriod"/>
            </a:pPr>
            <a:r>
              <a:rPr lang="tr-TR" sz="3600" spc="-10" dirty="0">
                <a:solidFill>
                  <a:prstClr val="black"/>
                </a:solidFill>
                <a:latin typeface="Century Gothic" panose="020B0502020202020204" pitchFamily="34" charset="0"/>
              </a:rPr>
              <a:t>Kalite Güvence Ağı</a:t>
            </a:r>
          </a:p>
          <a:p>
            <a:pPr marL="742950" indent="-742950">
              <a:lnSpc>
                <a:spcPct val="150000"/>
              </a:lnSpc>
              <a:buFont typeface="+mj-lt"/>
              <a:buAutoNum type="arabicPeriod"/>
            </a:pPr>
            <a:r>
              <a:rPr lang="tr-TR" sz="3600" spc="-10" dirty="0">
                <a:solidFill>
                  <a:prstClr val="black"/>
                </a:solidFill>
                <a:latin typeface="Century Gothic" panose="020B0502020202020204" pitchFamily="34" charset="0"/>
              </a:rPr>
              <a:t>Problem Çözme Teknikleri</a:t>
            </a:r>
          </a:p>
        </p:txBody>
      </p:sp>
    </p:spTree>
    <p:extLst>
      <p:ext uri="{BB962C8B-B14F-4D97-AF65-F5344CB8AC3E}">
        <p14:creationId xmlns:p14="http://schemas.microsoft.com/office/powerpoint/2010/main" val="141994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342900" lvl="1" indent="0" algn="ctr">
              <a:lnSpc>
                <a:spcPct val="150000"/>
              </a:lnSpc>
              <a:buNone/>
            </a:pPr>
            <a:r>
              <a:rPr lang="tr-TR" sz="5400" b="1" dirty="0">
                <a:solidFill>
                  <a:schemeClr val="bg1"/>
                </a:solidFill>
                <a:latin typeface="Century Gothic" panose="020B0502020202020204" pitchFamily="34" charset="0"/>
              </a:rPr>
              <a:t>Çalışma Alanı Organizasyonu</a:t>
            </a:r>
          </a:p>
        </p:txBody>
      </p:sp>
    </p:spTree>
    <p:extLst>
      <p:ext uri="{BB962C8B-B14F-4D97-AF65-F5344CB8AC3E}">
        <p14:creationId xmlns:p14="http://schemas.microsoft.com/office/powerpoint/2010/main" val="1269829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8" y="124655"/>
            <a:ext cx="9482871" cy="994172"/>
          </a:xfrm>
        </p:spPr>
        <p:txBody>
          <a:bodyPr>
            <a:noAutofit/>
          </a:bodyPr>
          <a:lstStyle/>
          <a:p>
            <a:r>
              <a:rPr lang="tr-TR" b="1" dirty="0">
                <a:solidFill>
                  <a:prstClr val="black"/>
                </a:solidFill>
                <a:latin typeface="Century Gothic" panose="020B0502020202020204" pitchFamily="34" charset="0"/>
              </a:rPr>
              <a:t>Çalışma Alanı Organizasyonu</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51936"/>
            <a:ext cx="12191999" cy="6754127"/>
          </a:xfrm>
        </p:spPr>
        <p:txBody>
          <a:bodyPr anchor="ctr">
            <a:noAutofit/>
          </a:bodyPr>
          <a:lstStyle/>
          <a:p>
            <a:pPr marL="0" indent="0" algn="ctr">
              <a:lnSpc>
                <a:spcPct val="150000"/>
              </a:lnSpc>
              <a:buNone/>
            </a:pPr>
            <a:r>
              <a:rPr lang="tr-TR" sz="3600" spc="-10" dirty="0">
                <a:solidFill>
                  <a:prstClr val="black"/>
                </a:solidFill>
                <a:latin typeface="Century Gothic" panose="020B0502020202020204" pitchFamily="34" charset="0"/>
              </a:rPr>
              <a:t>Mevcut durumdan gelecek duruma gelebilmek için yapılan organizasyonlar. </a:t>
            </a:r>
          </a:p>
          <a:p>
            <a:pPr algn="ctr">
              <a:lnSpc>
                <a:spcPct val="150000"/>
              </a:lnSpc>
              <a:buFont typeface="Wingdings" pitchFamily="2" charset="2"/>
              <a:buChar char="ü"/>
            </a:pPr>
            <a:r>
              <a:rPr lang="tr-TR" sz="3600" spc="-10" dirty="0">
                <a:solidFill>
                  <a:prstClr val="black"/>
                </a:solidFill>
                <a:latin typeface="Century Gothic" panose="020B0502020202020204" pitchFamily="34" charset="0"/>
                <a:cs typeface="Comic Sans MS"/>
              </a:rPr>
              <a:t> Standart</a:t>
            </a:r>
          </a:p>
          <a:p>
            <a:pPr algn="ctr">
              <a:lnSpc>
                <a:spcPct val="150000"/>
              </a:lnSpc>
              <a:buFont typeface="Wingdings" pitchFamily="2" charset="2"/>
              <a:buChar char="ü"/>
            </a:pPr>
            <a:r>
              <a:rPr lang="tr-TR" sz="3600" spc="-10" dirty="0">
                <a:solidFill>
                  <a:prstClr val="black"/>
                </a:solidFill>
                <a:latin typeface="Century Gothic" panose="020B0502020202020204" pitchFamily="34" charset="0"/>
                <a:cs typeface="Comic Sans MS"/>
              </a:rPr>
              <a:t>5S</a:t>
            </a:r>
          </a:p>
          <a:p>
            <a:pPr algn="ctr">
              <a:lnSpc>
                <a:spcPct val="150000"/>
              </a:lnSpc>
              <a:buFont typeface="Wingdings" pitchFamily="2" charset="2"/>
              <a:buChar char="ü"/>
            </a:pPr>
            <a:r>
              <a:rPr lang="tr-TR" sz="3600" spc="-10" dirty="0">
                <a:solidFill>
                  <a:prstClr val="black"/>
                </a:solidFill>
                <a:latin typeface="Century Gothic" panose="020B0502020202020204" pitchFamily="34" charset="0"/>
                <a:cs typeface="Comic Sans MS"/>
              </a:rPr>
              <a:t>Görsel Yönetim</a:t>
            </a:r>
            <a:endParaRPr lang="tr-TR" sz="3600" dirty="0">
              <a:latin typeface="Century Gothic" panose="020B0502020202020204" pitchFamily="34" charset="0"/>
              <a:cs typeface="Comic Sans MS"/>
            </a:endParaRPr>
          </a:p>
        </p:txBody>
      </p:sp>
    </p:spTree>
    <p:extLst>
      <p:ext uri="{BB962C8B-B14F-4D97-AF65-F5344CB8AC3E}">
        <p14:creationId xmlns:p14="http://schemas.microsoft.com/office/powerpoint/2010/main" val="330881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8" y="124655"/>
            <a:ext cx="9482871" cy="994172"/>
          </a:xfrm>
        </p:spPr>
        <p:txBody>
          <a:bodyPr>
            <a:noAutofit/>
          </a:bodyPr>
          <a:lstStyle/>
          <a:p>
            <a:r>
              <a:rPr lang="tr-TR" b="1" dirty="0">
                <a:solidFill>
                  <a:prstClr val="black"/>
                </a:solidFill>
                <a:latin typeface="Century Gothic" panose="020B0502020202020204" pitchFamily="34" charset="0"/>
              </a:rPr>
              <a:t>Standart</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18328" y="512986"/>
            <a:ext cx="11908020" cy="5832028"/>
          </a:xfrm>
        </p:spPr>
        <p:txBody>
          <a:bodyPr anchor="ctr">
            <a:noAutofit/>
          </a:bodyPr>
          <a:lstStyle/>
          <a:p>
            <a:pPr marL="0" indent="0" algn="ctr">
              <a:lnSpc>
                <a:spcPct val="150000"/>
              </a:lnSpc>
              <a:buNone/>
            </a:pPr>
            <a:r>
              <a:rPr lang="tr-TR" sz="4800" dirty="0">
                <a:latin typeface="Century Gothic" panose="020B0502020202020204" pitchFamily="34" charset="0"/>
                <a:cs typeface="Comic Sans MS"/>
              </a:rPr>
              <a:t>Her bir işlemi aktivite veya süreçte her defasında aynı sonuca ulaşmak için tasarlanan iş talimatlarıdır. </a:t>
            </a:r>
          </a:p>
        </p:txBody>
      </p:sp>
    </p:spTree>
    <p:extLst>
      <p:ext uri="{BB962C8B-B14F-4D97-AF65-F5344CB8AC3E}">
        <p14:creationId xmlns:p14="http://schemas.microsoft.com/office/powerpoint/2010/main" val="3923822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8" y="124655"/>
            <a:ext cx="9482871" cy="994172"/>
          </a:xfrm>
        </p:spPr>
        <p:txBody>
          <a:bodyPr>
            <a:noAutofit/>
          </a:bodyPr>
          <a:lstStyle/>
          <a:p>
            <a:r>
              <a:rPr lang="tr-TR" b="1" dirty="0">
                <a:solidFill>
                  <a:prstClr val="black"/>
                </a:solidFill>
                <a:latin typeface="Century Gothic" panose="020B0502020202020204" pitchFamily="34" charset="0"/>
              </a:rPr>
              <a:t>Standart İş Talimatları</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440635" y="1080221"/>
            <a:ext cx="11310730" cy="5653124"/>
          </a:xfrm>
        </p:spPr>
        <p:txBody>
          <a:bodyPr anchor="t">
            <a:noAutofit/>
          </a:bodyPr>
          <a:lstStyle/>
          <a:p>
            <a:pPr marL="742950" indent="-742950">
              <a:lnSpc>
                <a:spcPct val="150000"/>
              </a:lnSpc>
              <a:buFont typeface="+mj-lt"/>
              <a:buAutoNum type="arabicPeriod"/>
            </a:pPr>
            <a:r>
              <a:rPr lang="tr-TR" sz="3600" dirty="0">
                <a:latin typeface="Century Gothic" panose="020B0502020202020204" pitchFamily="34" charset="0"/>
                <a:cs typeface="Comic Sans MS"/>
              </a:rPr>
              <a:t>İçerik</a:t>
            </a:r>
          </a:p>
          <a:p>
            <a:pPr marL="742950" indent="-742950">
              <a:lnSpc>
                <a:spcPct val="150000"/>
              </a:lnSpc>
              <a:buFont typeface="+mj-lt"/>
              <a:buAutoNum type="arabicPeriod"/>
            </a:pPr>
            <a:r>
              <a:rPr lang="tr-TR" sz="3600" dirty="0">
                <a:latin typeface="Century Gothic" panose="020B0502020202020204" pitchFamily="34" charset="0"/>
                <a:cs typeface="Comic Sans MS"/>
              </a:rPr>
              <a:t>Sıralama</a:t>
            </a:r>
          </a:p>
          <a:p>
            <a:pPr marL="742950" indent="-742950">
              <a:lnSpc>
                <a:spcPct val="150000"/>
              </a:lnSpc>
              <a:buFont typeface="+mj-lt"/>
              <a:buAutoNum type="arabicPeriod"/>
            </a:pPr>
            <a:r>
              <a:rPr lang="tr-TR" sz="3600" dirty="0">
                <a:latin typeface="Century Gothic" panose="020B0502020202020204" pitchFamily="34" charset="0"/>
                <a:cs typeface="Comic Sans MS"/>
              </a:rPr>
              <a:t>Zaman, süre</a:t>
            </a:r>
          </a:p>
          <a:p>
            <a:pPr marL="742950" indent="-742950">
              <a:lnSpc>
                <a:spcPct val="150000"/>
              </a:lnSpc>
              <a:buFont typeface="+mj-lt"/>
              <a:buAutoNum type="arabicPeriod"/>
            </a:pPr>
            <a:r>
              <a:rPr lang="tr-TR" sz="3600" dirty="0">
                <a:latin typeface="Century Gothic" panose="020B0502020202020204" pitchFamily="34" charset="0"/>
                <a:cs typeface="Comic Sans MS"/>
              </a:rPr>
              <a:t>Sonuç</a:t>
            </a:r>
          </a:p>
        </p:txBody>
      </p:sp>
    </p:spTree>
    <p:extLst>
      <p:ext uri="{BB962C8B-B14F-4D97-AF65-F5344CB8AC3E}">
        <p14:creationId xmlns:p14="http://schemas.microsoft.com/office/powerpoint/2010/main" val="391526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8" y="124655"/>
            <a:ext cx="9482871" cy="994172"/>
          </a:xfrm>
        </p:spPr>
        <p:txBody>
          <a:bodyPr>
            <a:noAutofit/>
          </a:bodyPr>
          <a:lstStyle/>
          <a:p>
            <a:r>
              <a:rPr lang="tr-TR" b="1" dirty="0">
                <a:solidFill>
                  <a:prstClr val="black"/>
                </a:solidFill>
                <a:latin typeface="Century Gothic" panose="020B0502020202020204" pitchFamily="34" charset="0"/>
              </a:rPr>
              <a:t>5S</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18328" y="901317"/>
            <a:ext cx="11908020" cy="5832028"/>
          </a:xfrm>
        </p:spPr>
        <p:txBody>
          <a:bodyPr anchor="ctr">
            <a:noAutofit/>
          </a:bodyPr>
          <a:lstStyle/>
          <a:p>
            <a:pPr marL="0" indent="0" algn="ctr">
              <a:lnSpc>
                <a:spcPct val="150000"/>
              </a:lnSpc>
              <a:buNone/>
            </a:pPr>
            <a:r>
              <a:rPr lang="tr-TR" sz="4800" dirty="0">
                <a:latin typeface="Century Gothic" panose="020B0502020202020204" pitchFamily="34" charset="0"/>
                <a:cs typeface="Comic Sans MS"/>
              </a:rPr>
              <a:t>Beş adımdan oluşan, çalışma alanının standart bir şekilde düzenlenmesi ile süreçlerdeki kayıpların elimine edilebilmesi imkan sağlayan bir sürekli iyileştirme aracıdır.</a:t>
            </a:r>
          </a:p>
        </p:txBody>
      </p:sp>
    </p:spTree>
    <p:extLst>
      <p:ext uri="{BB962C8B-B14F-4D97-AF65-F5344CB8AC3E}">
        <p14:creationId xmlns:p14="http://schemas.microsoft.com/office/powerpoint/2010/main" val="3472941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72751480-1945-65F2-50C3-074AAA5C7B94}"/>
              </a:ext>
            </a:extLst>
          </p:cNvPr>
          <p:cNvGraphicFramePr>
            <a:graphicFrameLocks noGrp="1"/>
          </p:cNvGraphicFramePr>
          <p:nvPr>
            <p:ph idx="1"/>
            <p:extLst>
              <p:ext uri="{D42A27DB-BD31-4B8C-83A1-F6EECF244321}">
                <p14:modId xmlns:p14="http://schemas.microsoft.com/office/powerpoint/2010/main" val="514473442"/>
              </p:ext>
            </p:extLst>
          </p:nvPr>
        </p:nvGraphicFramePr>
        <p:xfrm>
          <a:off x="0" y="0"/>
          <a:ext cx="12192000" cy="6858000"/>
        </p:xfrm>
        <a:graphic>
          <a:graphicData uri="http://schemas.openxmlformats.org/drawingml/2006/table">
            <a:tbl>
              <a:tblPr firstRow="1" bandRow="1">
                <a:tableStyleId>{10A1B5D5-9B99-4C35-A422-299274C87663}</a:tableStyleId>
              </a:tblPr>
              <a:tblGrid>
                <a:gridCol w="4064000">
                  <a:extLst>
                    <a:ext uri="{9D8B030D-6E8A-4147-A177-3AD203B41FA5}">
                      <a16:colId xmlns:a16="http://schemas.microsoft.com/office/drawing/2014/main" val="1193835160"/>
                    </a:ext>
                  </a:extLst>
                </a:gridCol>
                <a:gridCol w="4064000">
                  <a:extLst>
                    <a:ext uri="{9D8B030D-6E8A-4147-A177-3AD203B41FA5}">
                      <a16:colId xmlns:a16="http://schemas.microsoft.com/office/drawing/2014/main" val="2091194684"/>
                    </a:ext>
                  </a:extLst>
                </a:gridCol>
                <a:gridCol w="4064000">
                  <a:extLst>
                    <a:ext uri="{9D8B030D-6E8A-4147-A177-3AD203B41FA5}">
                      <a16:colId xmlns:a16="http://schemas.microsoft.com/office/drawing/2014/main" val="2391928886"/>
                    </a:ext>
                  </a:extLst>
                </a:gridCol>
              </a:tblGrid>
              <a:tr h="1143000">
                <a:tc>
                  <a:txBody>
                    <a:bodyPr/>
                    <a:lstStyle/>
                    <a:p>
                      <a:pPr algn="ctr"/>
                      <a:r>
                        <a:rPr lang="tr-TR" sz="2800" dirty="0">
                          <a:latin typeface="Century Gothic" panose="020B0502020202020204" pitchFamily="34" charset="0"/>
                        </a:rPr>
                        <a:t>Japonca</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2800" b="1" kern="1200" dirty="0">
                          <a:solidFill>
                            <a:schemeClr val="lt1"/>
                          </a:solidFill>
                          <a:latin typeface="Century Gothic" panose="020B0502020202020204" pitchFamily="34" charset="0"/>
                          <a:ea typeface="+mn-ea"/>
                          <a:cs typeface="+mn-cs"/>
                        </a:rPr>
                        <a:t>İngilizce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2800" b="1" kern="1200" dirty="0">
                          <a:solidFill>
                            <a:schemeClr val="lt1"/>
                          </a:solidFill>
                          <a:latin typeface="Century Gothic" panose="020B0502020202020204" pitchFamily="34" charset="0"/>
                          <a:ea typeface="+mn-ea"/>
                          <a:cs typeface="+mn-cs"/>
                        </a:rPr>
                        <a:t>Türkçe</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516603"/>
                  </a:ext>
                </a:extLst>
              </a:tr>
              <a:tr h="1143000">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Seiri</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err="1">
                          <a:solidFill>
                            <a:schemeClr val="accent6">
                              <a:lumMod val="50000"/>
                            </a:schemeClr>
                          </a:solidFill>
                          <a:latin typeface="Century Gothic" panose="020B0502020202020204" pitchFamily="34" charset="0"/>
                          <a:ea typeface="+mn-ea"/>
                          <a:cs typeface="+mn-cs"/>
                        </a:rPr>
                        <a:t>Sort</a:t>
                      </a:r>
                      <a:endParaRPr lang="tr-TR" sz="2800" b="1" kern="1200" dirty="0">
                        <a:solidFill>
                          <a:schemeClr val="accent6">
                            <a:lumMod val="50000"/>
                          </a:schemeClr>
                        </a:solidFill>
                        <a:latin typeface="Century Gothic" panose="020B0502020202020204" pitchFamily="34" charset="0"/>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Sınıflandır</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577249"/>
                  </a:ext>
                </a:extLst>
              </a:tr>
              <a:tr h="1143000">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Seiton</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Set in </a:t>
                      </a:r>
                      <a:r>
                        <a:rPr lang="tr-TR" sz="2800" b="1" kern="1200" dirty="0" err="1">
                          <a:solidFill>
                            <a:schemeClr val="accent6">
                              <a:lumMod val="50000"/>
                            </a:schemeClr>
                          </a:solidFill>
                          <a:latin typeface="Century Gothic" panose="020B0502020202020204" pitchFamily="34" charset="0"/>
                          <a:ea typeface="+mn-ea"/>
                          <a:cs typeface="+mn-cs"/>
                        </a:rPr>
                        <a:t>order</a:t>
                      </a:r>
                      <a:endParaRPr lang="tr-TR" sz="2800" b="1" kern="1200" dirty="0">
                        <a:solidFill>
                          <a:schemeClr val="accent6">
                            <a:lumMod val="50000"/>
                          </a:schemeClr>
                        </a:solidFill>
                        <a:latin typeface="Century Gothic" panose="020B0502020202020204" pitchFamily="34" charset="0"/>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Sırala/Düzenle</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38443"/>
                  </a:ext>
                </a:extLst>
              </a:tr>
              <a:tr h="1143000">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Seiso</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err="1">
                          <a:solidFill>
                            <a:schemeClr val="accent6">
                              <a:lumMod val="50000"/>
                            </a:schemeClr>
                          </a:solidFill>
                          <a:latin typeface="Century Gothic" panose="020B0502020202020204" pitchFamily="34" charset="0"/>
                          <a:ea typeface="+mn-ea"/>
                          <a:cs typeface="+mn-cs"/>
                        </a:rPr>
                        <a:t>Sweep</a:t>
                      </a:r>
                      <a:r>
                        <a:rPr lang="tr-TR" sz="2800" b="1" kern="1200" dirty="0">
                          <a:solidFill>
                            <a:schemeClr val="accent6">
                              <a:lumMod val="50000"/>
                            </a:schemeClr>
                          </a:solidFill>
                          <a:latin typeface="Century Gothic" panose="020B0502020202020204" pitchFamily="34" charset="0"/>
                          <a:ea typeface="+mn-ea"/>
                          <a:cs typeface="+mn-cs"/>
                        </a:rPr>
                        <a:t>/</a:t>
                      </a:r>
                      <a:r>
                        <a:rPr lang="tr-TR" sz="2800" b="1" kern="1200" dirty="0" err="1">
                          <a:solidFill>
                            <a:schemeClr val="accent6">
                              <a:lumMod val="50000"/>
                            </a:schemeClr>
                          </a:solidFill>
                          <a:latin typeface="Century Gothic" panose="020B0502020202020204" pitchFamily="34" charset="0"/>
                          <a:ea typeface="+mn-ea"/>
                          <a:cs typeface="+mn-cs"/>
                        </a:rPr>
                        <a:t>Shine</a:t>
                      </a:r>
                      <a:endParaRPr lang="tr-TR" sz="2800" b="1" kern="1200" dirty="0">
                        <a:solidFill>
                          <a:schemeClr val="accent6">
                            <a:lumMod val="50000"/>
                          </a:schemeClr>
                        </a:solidFill>
                        <a:latin typeface="Century Gothic" panose="020B0502020202020204" pitchFamily="34" charset="0"/>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Sil/Temizleme</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3484198"/>
                  </a:ext>
                </a:extLst>
              </a:tr>
              <a:tr h="1143000">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Seiketsu</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Standardize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Standartlaştır</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952600"/>
                  </a:ext>
                </a:extLst>
              </a:tr>
              <a:tr h="1143000">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Shitsuke</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err="1">
                          <a:solidFill>
                            <a:schemeClr val="accent6">
                              <a:lumMod val="50000"/>
                            </a:schemeClr>
                          </a:solidFill>
                          <a:latin typeface="Century Gothic" panose="020B0502020202020204" pitchFamily="34" charset="0"/>
                          <a:ea typeface="+mn-ea"/>
                          <a:cs typeface="+mn-cs"/>
                        </a:rPr>
                        <a:t>Sustain</a:t>
                      </a:r>
                      <a:r>
                        <a:rPr lang="tr-TR" sz="2800" b="1" kern="1200" dirty="0">
                          <a:solidFill>
                            <a:schemeClr val="accent6">
                              <a:lumMod val="50000"/>
                            </a:schemeClr>
                          </a:solidFill>
                          <a:latin typeface="Century Gothic" panose="020B0502020202020204" pitchFamily="34" charset="0"/>
                          <a:ea typeface="+mn-ea"/>
                          <a:cs typeface="+mn-cs"/>
                        </a:rPr>
                        <a:t>/Self </a:t>
                      </a:r>
                      <a:r>
                        <a:rPr lang="tr-TR" sz="2800" b="1" kern="1200" dirty="0" err="1">
                          <a:solidFill>
                            <a:schemeClr val="accent6">
                              <a:lumMod val="50000"/>
                            </a:schemeClr>
                          </a:solidFill>
                          <a:latin typeface="Century Gothic" panose="020B0502020202020204" pitchFamily="34" charset="0"/>
                          <a:ea typeface="+mn-ea"/>
                          <a:cs typeface="+mn-cs"/>
                        </a:rPr>
                        <a:t>Discipline</a:t>
                      </a:r>
                      <a:endParaRPr lang="tr-TR" sz="2800" b="1" kern="1200" dirty="0">
                        <a:solidFill>
                          <a:schemeClr val="accent6">
                            <a:lumMod val="50000"/>
                          </a:schemeClr>
                        </a:solidFill>
                        <a:latin typeface="Century Gothic" panose="020B0502020202020204" pitchFamily="34" charset="0"/>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tr-TR" sz="2800" b="1" kern="1200" dirty="0">
                          <a:solidFill>
                            <a:schemeClr val="accent6">
                              <a:lumMod val="50000"/>
                            </a:schemeClr>
                          </a:solidFill>
                          <a:latin typeface="Century Gothic" panose="020B0502020202020204" pitchFamily="34" charset="0"/>
                          <a:ea typeface="+mn-ea"/>
                          <a:cs typeface="+mn-cs"/>
                        </a:rPr>
                        <a:t>Sahiplen/Sistemi Koru</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936703"/>
                  </a:ext>
                </a:extLst>
              </a:tr>
            </a:tbl>
          </a:graphicData>
        </a:graphic>
      </p:graphicFrame>
    </p:spTree>
    <p:extLst>
      <p:ext uri="{BB962C8B-B14F-4D97-AF65-F5344CB8AC3E}">
        <p14:creationId xmlns:p14="http://schemas.microsoft.com/office/powerpoint/2010/main" val="272784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0"/>
            <a:ext cx="7886700" cy="994172"/>
          </a:xfrm>
        </p:spPr>
        <p:txBody>
          <a:bodyPr>
            <a:normAutofit/>
          </a:bodyPr>
          <a:lstStyle/>
          <a:p>
            <a:r>
              <a:rPr lang="tr-TR" sz="3000" b="1" dirty="0">
                <a:latin typeface="Century Gothic" panose="020B0502020202020204" pitchFamily="34" charset="0"/>
              </a:rPr>
              <a:t>Neden Yalın Üretim ?</a:t>
            </a: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417739" y="994172"/>
            <a:ext cx="9618890" cy="5667885"/>
          </a:xfrm>
        </p:spPr>
        <p:txBody>
          <a:bodyPr>
            <a:noAutofit/>
          </a:bodyPr>
          <a:lstStyle/>
          <a:p>
            <a:pPr>
              <a:lnSpc>
                <a:spcPct val="150000"/>
              </a:lnSpc>
              <a:buFont typeface="Wingdings" pitchFamily="2" charset="2"/>
              <a:buChar char="ü"/>
            </a:pPr>
            <a:r>
              <a:rPr lang="tr-TR" sz="2400" dirty="0">
                <a:solidFill>
                  <a:prstClr val="black"/>
                </a:solidFill>
                <a:latin typeface="Century Gothic" panose="020B0502020202020204" pitchFamily="34" charset="0"/>
              </a:rPr>
              <a:t>  İsrafı önler, maliyeti düşürür,</a:t>
            </a:r>
          </a:p>
          <a:p>
            <a:pPr>
              <a:lnSpc>
                <a:spcPct val="150000"/>
              </a:lnSpc>
              <a:buFont typeface="Wingdings" pitchFamily="2" charset="2"/>
              <a:buChar char="ü"/>
            </a:pPr>
            <a:r>
              <a:rPr lang="tr-TR" sz="2400" dirty="0">
                <a:solidFill>
                  <a:prstClr val="black"/>
                </a:solidFill>
                <a:latin typeface="Century Gothic" panose="020B0502020202020204" pitchFamily="34" charset="0"/>
              </a:rPr>
              <a:t>  Müşteri Memnuniyetini arttırır,</a:t>
            </a:r>
          </a:p>
          <a:p>
            <a:pPr>
              <a:lnSpc>
                <a:spcPct val="150000"/>
              </a:lnSpc>
              <a:buFont typeface="Wingdings" pitchFamily="2" charset="2"/>
              <a:buChar char="ü"/>
            </a:pPr>
            <a:r>
              <a:rPr lang="tr-TR" sz="2400" dirty="0">
                <a:solidFill>
                  <a:prstClr val="black"/>
                </a:solidFill>
                <a:latin typeface="Century Gothic" panose="020B0502020202020204" pitchFamily="34" charset="0"/>
              </a:rPr>
              <a:t>  Üretimi destekler,</a:t>
            </a:r>
          </a:p>
          <a:p>
            <a:pPr>
              <a:lnSpc>
                <a:spcPct val="150000"/>
              </a:lnSpc>
              <a:buFont typeface="Wingdings" pitchFamily="2" charset="2"/>
              <a:buChar char="ü"/>
            </a:pPr>
            <a:r>
              <a:rPr lang="tr-TR" sz="2400" dirty="0">
                <a:solidFill>
                  <a:prstClr val="black"/>
                </a:solidFill>
                <a:latin typeface="Century Gothic" panose="020B0502020202020204" pitchFamily="34" charset="0"/>
              </a:rPr>
              <a:t>  Üretimin kalitesini arttırır,</a:t>
            </a:r>
          </a:p>
          <a:p>
            <a:pPr>
              <a:lnSpc>
                <a:spcPct val="150000"/>
              </a:lnSpc>
              <a:buFont typeface="Wingdings" pitchFamily="2" charset="2"/>
              <a:buChar char="ü"/>
            </a:pPr>
            <a:r>
              <a:rPr lang="tr-TR" sz="2400" dirty="0">
                <a:solidFill>
                  <a:prstClr val="black"/>
                </a:solidFill>
                <a:latin typeface="Century Gothic" panose="020B0502020202020204" pitchFamily="34" charset="0"/>
              </a:rPr>
              <a:t>  Zamandan tasarruf sağlar,</a:t>
            </a:r>
          </a:p>
          <a:p>
            <a:pPr>
              <a:lnSpc>
                <a:spcPct val="150000"/>
              </a:lnSpc>
              <a:buFont typeface="Wingdings" pitchFamily="2" charset="2"/>
              <a:buChar char="ü"/>
            </a:pPr>
            <a:r>
              <a:rPr lang="tr-TR" sz="2400" dirty="0">
                <a:solidFill>
                  <a:prstClr val="black"/>
                </a:solidFill>
                <a:latin typeface="Century Gothic" panose="020B0502020202020204" pitchFamily="34" charset="0"/>
              </a:rPr>
              <a:t> Oluşabilecek her türlü hatayı en aza indirir,</a:t>
            </a:r>
          </a:p>
          <a:p>
            <a:pPr>
              <a:lnSpc>
                <a:spcPct val="150000"/>
              </a:lnSpc>
              <a:buFont typeface="Wingdings" pitchFamily="2" charset="2"/>
              <a:buChar char="ü"/>
            </a:pPr>
            <a:r>
              <a:rPr lang="tr-TR" sz="2400" dirty="0">
                <a:solidFill>
                  <a:prstClr val="black"/>
                </a:solidFill>
                <a:latin typeface="Century Gothic" panose="020B0502020202020204" pitchFamily="34" charset="0"/>
              </a:rPr>
              <a:t>  Firmanın karını arttırır,</a:t>
            </a:r>
          </a:p>
          <a:p>
            <a:pPr>
              <a:lnSpc>
                <a:spcPct val="150000"/>
              </a:lnSpc>
              <a:buFont typeface="Wingdings" pitchFamily="2" charset="2"/>
              <a:buChar char="ü"/>
            </a:pPr>
            <a:r>
              <a:rPr lang="tr-TR" sz="2400" dirty="0">
                <a:solidFill>
                  <a:prstClr val="black"/>
                </a:solidFill>
                <a:latin typeface="Century Gothic" panose="020B0502020202020204" pitchFamily="34" charset="0"/>
              </a:rPr>
              <a:t>  Markanın kalitesini korur.</a:t>
            </a:r>
          </a:p>
          <a:p>
            <a:pPr>
              <a:lnSpc>
                <a:spcPct val="150000"/>
              </a:lnSpc>
              <a:buFont typeface="Wingdings" pitchFamily="2" charset="2"/>
              <a:buChar char="ü"/>
            </a:pPr>
            <a:endParaRPr lang="tr-TR"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0048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118328" y="124655"/>
            <a:ext cx="9482871" cy="994172"/>
          </a:xfrm>
        </p:spPr>
        <p:txBody>
          <a:bodyPr>
            <a:noAutofit/>
          </a:bodyPr>
          <a:lstStyle/>
          <a:p>
            <a:r>
              <a:rPr lang="tr-TR" b="1" dirty="0">
                <a:solidFill>
                  <a:prstClr val="black"/>
                </a:solidFill>
                <a:latin typeface="Century Gothic" panose="020B0502020202020204" pitchFamily="34" charset="0"/>
              </a:rPr>
              <a:t>Görsel Yönetim</a:t>
            </a:r>
            <a:endParaRPr lang="tr-TR"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18328" y="782049"/>
            <a:ext cx="11908020" cy="5832028"/>
          </a:xfrm>
        </p:spPr>
        <p:txBody>
          <a:bodyPr anchor="ctr">
            <a:noAutofit/>
          </a:bodyPr>
          <a:lstStyle/>
          <a:p>
            <a:pPr marL="0" indent="0" algn="ctr">
              <a:lnSpc>
                <a:spcPct val="150000"/>
              </a:lnSpc>
              <a:buNone/>
            </a:pPr>
            <a:r>
              <a:rPr lang="tr-TR" sz="3600" dirty="0">
                <a:latin typeface="Century Gothic" panose="020B0502020202020204" pitchFamily="34" charset="0"/>
                <a:cs typeface="Comic Sans MS"/>
              </a:rPr>
              <a:t>Üretimde neler oluyor, hangi makine hangi ürünü çalışıyor, çalışmayan makinelerimiz hangileridir, üretimde herhangi bir proseste desteğe ihtiyaç var mı? gibi temel bilgilere gözlerimiz ile ulaşabilmemize, iş yeri kurallarını ve genel bilgilendirmeleri yapabilmemize olanak sağlayan bir sistemdir.</a:t>
            </a:r>
          </a:p>
        </p:txBody>
      </p:sp>
    </p:spTree>
    <p:extLst>
      <p:ext uri="{BB962C8B-B14F-4D97-AF65-F5344CB8AC3E}">
        <p14:creationId xmlns:p14="http://schemas.microsoft.com/office/powerpoint/2010/main" val="2783304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İçerik Yer Tutucusu 12" descr="giyim, kişi, şahıs, adam, insan, ayakkabı içeren bir resim&#10;&#10;Açıklama otomatik olarak oluşturuldu">
            <a:extLst>
              <a:ext uri="{FF2B5EF4-FFF2-40B4-BE49-F238E27FC236}">
                <a16:creationId xmlns:a16="http://schemas.microsoft.com/office/drawing/2014/main" id="{E7ECE094-8A65-C93D-74C3-E132A51D0AC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09" b="12920"/>
          <a:stretch/>
        </p:blipFill>
        <p:spPr>
          <a:xfrm>
            <a:off x="20" y="1282"/>
            <a:ext cx="12191980" cy="6856718"/>
          </a:xfrm>
          <a:prstGeom prst="rect">
            <a:avLst/>
          </a:prstGeom>
        </p:spPr>
      </p:pic>
    </p:spTree>
    <p:extLst>
      <p:ext uri="{BB962C8B-B14F-4D97-AF65-F5344CB8AC3E}">
        <p14:creationId xmlns:p14="http://schemas.microsoft.com/office/powerpoint/2010/main" val="323014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37931" y="337931"/>
            <a:ext cx="10992678" cy="5327375"/>
          </a:xfrm>
        </p:spPr>
        <p:txBody>
          <a:bodyPr anchor="ctr">
            <a:noAutofit/>
          </a:bodyPr>
          <a:lstStyle/>
          <a:p>
            <a:pPr marL="342900" lvl="1" indent="0" algn="ctr">
              <a:lnSpc>
                <a:spcPct val="150000"/>
              </a:lnSpc>
              <a:buNone/>
            </a:pPr>
            <a:r>
              <a:rPr lang="tr-TR" sz="8000" b="1" dirty="0">
                <a:solidFill>
                  <a:schemeClr val="bg1"/>
                </a:solidFill>
                <a:latin typeface="Century Gothic" panose="020B0502020202020204" pitchFamily="34" charset="0"/>
              </a:rPr>
              <a:t>Kaizen</a:t>
            </a:r>
          </a:p>
        </p:txBody>
      </p:sp>
    </p:spTree>
    <p:extLst>
      <p:ext uri="{BB962C8B-B14F-4D97-AF65-F5344CB8AC3E}">
        <p14:creationId xmlns:p14="http://schemas.microsoft.com/office/powerpoint/2010/main" val="1102555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çerik Yer Tutucusu 6" descr="metin, yazı tipi, logo, beyaz içeren bir resim&#10;&#10;Açıklama otomatik olarak oluşturuldu">
            <a:extLst>
              <a:ext uri="{FF2B5EF4-FFF2-40B4-BE49-F238E27FC236}">
                <a16:creationId xmlns:a16="http://schemas.microsoft.com/office/drawing/2014/main" id="{1BB7CD72-1420-38AF-12E5-90B505EDF4C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Tree>
    <p:extLst>
      <p:ext uri="{BB962C8B-B14F-4D97-AF65-F5344CB8AC3E}">
        <p14:creationId xmlns:p14="http://schemas.microsoft.com/office/powerpoint/2010/main" val="3939625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92855"/>
            <a:ext cx="9482871" cy="994172"/>
          </a:xfrm>
        </p:spPr>
        <p:txBody>
          <a:bodyPr>
            <a:noAutofit/>
          </a:bodyPr>
          <a:lstStyle/>
          <a:p>
            <a:r>
              <a:rPr lang="tr-TR" sz="4200" b="1" dirty="0">
                <a:solidFill>
                  <a:prstClr val="black"/>
                </a:solidFill>
                <a:latin typeface="Century Gothic" panose="020B0502020202020204" pitchFamily="34" charset="0"/>
              </a:rPr>
              <a:t>Kaizen</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1990" y="295376"/>
            <a:ext cx="11908020" cy="5832028"/>
          </a:xfrm>
        </p:spPr>
        <p:txBody>
          <a:bodyPr anchor="ctr">
            <a:noAutofit/>
          </a:bodyPr>
          <a:lstStyle/>
          <a:p>
            <a:pPr marL="0" indent="0" algn="ctr">
              <a:lnSpc>
                <a:spcPct val="150000"/>
              </a:lnSpc>
              <a:buNone/>
            </a:pPr>
            <a:r>
              <a:rPr lang="tr-TR" sz="5400" dirty="0">
                <a:latin typeface="Century Gothic" panose="020B0502020202020204" pitchFamily="34" charset="0"/>
                <a:cs typeface="Comic Sans MS"/>
              </a:rPr>
              <a:t>Olduğumuz yer ile olmak istediğimiz yer arasındaki köprü.</a:t>
            </a:r>
          </a:p>
        </p:txBody>
      </p:sp>
    </p:spTree>
    <p:extLst>
      <p:ext uri="{BB962C8B-B14F-4D97-AF65-F5344CB8AC3E}">
        <p14:creationId xmlns:p14="http://schemas.microsoft.com/office/powerpoint/2010/main" val="812210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92855"/>
            <a:ext cx="9482871" cy="994172"/>
          </a:xfrm>
        </p:spPr>
        <p:txBody>
          <a:bodyPr>
            <a:noAutofit/>
          </a:bodyPr>
          <a:lstStyle/>
          <a:p>
            <a:r>
              <a:rPr lang="tr-TR" sz="4200" b="1" dirty="0">
                <a:solidFill>
                  <a:prstClr val="black"/>
                </a:solidFill>
                <a:latin typeface="Century Gothic" panose="020B0502020202020204" pitchFamily="34" charset="0"/>
              </a:rPr>
              <a:t>Kaizen Felsefesi</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65652" y="901317"/>
            <a:ext cx="11908020" cy="5832028"/>
          </a:xfrm>
        </p:spPr>
        <p:txBody>
          <a:bodyPr anchor="ctr">
            <a:noAutofit/>
          </a:bodyPr>
          <a:lstStyle/>
          <a:p>
            <a:pPr marL="536575" indent="-536575">
              <a:lnSpc>
                <a:spcPct val="150000"/>
              </a:lnSpc>
              <a:buFont typeface="Wingdings" pitchFamily="2" charset="2"/>
              <a:buChar char="ü"/>
            </a:pPr>
            <a:r>
              <a:rPr lang="tr-TR" sz="2600" dirty="0">
                <a:latin typeface="Century Gothic" panose="020B0502020202020204" pitchFamily="34" charset="0"/>
                <a:cs typeface="Comic Sans MS"/>
              </a:rPr>
              <a:t>Her şeyi olduğu gibi kabullenme fikrinden vazgeç.</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Bir şeyin imkansız olduğunu anlatmaktansa, nasıl başarılı olabileceğini düşün.</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İyi fikirleri zaman geçirmeden yürürlüğe koy.</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Hemen %60 geliştirme yapabileceksen, mükemmele ulaşmak için bekleme.</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Hataları oluştuğunda hemen düzelt.</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Zorda kaldığın zaman, içinde bulunduğun durumdan çıkabilmek için fikirler üret.</a:t>
            </a:r>
          </a:p>
        </p:txBody>
      </p:sp>
    </p:spTree>
    <p:extLst>
      <p:ext uri="{BB962C8B-B14F-4D97-AF65-F5344CB8AC3E}">
        <p14:creationId xmlns:p14="http://schemas.microsoft.com/office/powerpoint/2010/main" val="34314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92855"/>
            <a:ext cx="9482871" cy="994172"/>
          </a:xfrm>
        </p:spPr>
        <p:txBody>
          <a:bodyPr>
            <a:noAutofit/>
          </a:bodyPr>
          <a:lstStyle/>
          <a:p>
            <a:r>
              <a:rPr lang="tr-TR" sz="4200" b="1" dirty="0">
                <a:solidFill>
                  <a:prstClr val="black"/>
                </a:solidFill>
                <a:latin typeface="Century Gothic" panose="020B0502020202020204" pitchFamily="34" charset="0"/>
              </a:rPr>
              <a:t>Kaizen Felsefesi</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65652" y="721011"/>
            <a:ext cx="11908020" cy="5832028"/>
          </a:xfrm>
        </p:spPr>
        <p:txBody>
          <a:bodyPr anchor="ctr">
            <a:noAutofit/>
          </a:bodyPr>
          <a:lstStyle/>
          <a:p>
            <a:pPr marL="536575" indent="-536575">
              <a:lnSpc>
                <a:spcPct val="150000"/>
              </a:lnSpc>
              <a:buFont typeface="Wingdings" pitchFamily="2" charset="2"/>
              <a:buChar char="ü"/>
            </a:pPr>
            <a:r>
              <a:rPr lang="tr-TR" sz="2600" dirty="0">
                <a:latin typeface="Century Gothic" panose="020B0502020202020204" pitchFamily="34" charset="0"/>
                <a:cs typeface="Comic Sans MS"/>
              </a:rPr>
              <a:t>Problemin sebebini bul. 5 defa «Niçin oldu» sorusunu sor, sonra çözümü ara.</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Bir kişiden mükemmel bir fikir bekleyeceğine 10 kişiye fikirlerini sor, sonra çözümü ara.</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Bir kişiden mükemmel bir fikir bekleyeceğine 10 kişiye fikirlerini sor.</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Önce dene, iyiyse onayla.</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Kopyalamayı ve kopyayı geliştirmeyi öğren.</a:t>
            </a:r>
          </a:p>
          <a:p>
            <a:pPr marL="536575" indent="-536575">
              <a:lnSpc>
                <a:spcPct val="150000"/>
              </a:lnSpc>
              <a:buFont typeface="Wingdings" pitchFamily="2" charset="2"/>
              <a:buChar char="ü"/>
            </a:pPr>
            <a:r>
              <a:rPr lang="tr-TR" sz="2600" dirty="0">
                <a:latin typeface="Century Gothic" panose="020B0502020202020204" pitchFamily="34" charset="0"/>
                <a:cs typeface="Comic Sans MS"/>
              </a:rPr>
              <a:t>Gelişmelerin ölçümlerini yap.</a:t>
            </a:r>
          </a:p>
        </p:txBody>
      </p:sp>
    </p:spTree>
    <p:extLst>
      <p:ext uri="{BB962C8B-B14F-4D97-AF65-F5344CB8AC3E}">
        <p14:creationId xmlns:p14="http://schemas.microsoft.com/office/powerpoint/2010/main" val="17973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1908020" cy="5832028"/>
          </a:xfrm>
        </p:spPr>
        <p:txBody>
          <a:bodyPr anchor="ctr">
            <a:noAutofit/>
          </a:bodyPr>
          <a:lstStyle/>
          <a:p>
            <a:pPr marL="0" indent="0" algn="ctr">
              <a:lnSpc>
                <a:spcPct val="150000"/>
              </a:lnSpc>
              <a:buNone/>
            </a:pPr>
            <a:r>
              <a:rPr lang="tr-TR" sz="2600" dirty="0">
                <a:latin typeface="Century Gothic" panose="020B0502020202020204" pitchFamily="34" charset="0"/>
                <a:cs typeface="Comic Sans MS"/>
              </a:rPr>
              <a:t>Şirketten bir Kaizen örneği fotoğraf</a:t>
            </a:r>
          </a:p>
        </p:txBody>
      </p:sp>
    </p:spTree>
    <p:extLst>
      <p:ext uri="{BB962C8B-B14F-4D97-AF65-F5344CB8AC3E}">
        <p14:creationId xmlns:p14="http://schemas.microsoft.com/office/powerpoint/2010/main" val="3817398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4">
            <a:extLst>
              <a:ext uri="{FF2B5EF4-FFF2-40B4-BE49-F238E27FC236}">
                <a16:creationId xmlns:a16="http://schemas.microsoft.com/office/drawing/2014/main" id="{247B5177-7255-94B9-225C-BA78862D3A1D}"/>
              </a:ext>
            </a:extLst>
          </p:cNvPr>
          <p:cNvGraphicFramePr>
            <a:graphicFrameLocks/>
          </p:cNvGraphicFramePr>
          <p:nvPr>
            <p:extLst>
              <p:ext uri="{D42A27DB-BD31-4B8C-83A1-F6EECF244321}">
                <p14:modId xmlns:p14="http://schemas.microsoft.com/office/powerpoint/2010/main" val="565787069"/>
              </p:ext>
            </p:extLst>
          </p:nvPr>
        </p:nvGraphicFramePr>
        <p:xfrm>
          <a:off x="2220680" y="21771"/>
          <a:ext cx="2220680" cy="5747658"/>
        </p:xfrm>
        <a:graphic>
          <a:graphicData uri="http://schemas.openxmlformats.org/drawingml/2006/table">
            <a:tbl>
              <a:tblPr firstRow="1" bandRow="1">
                <a:tableStyleId>{125E5076-3810-47DD-B79F-674D7AD40C01}</a:tableStyleId>
              </a:tblPr>
              <a:tblGrid>
                <a:gridCol w="2220680">
                  <a:extLst>
                    <a:ext uri="{9D8B030D-6E8A-4147-A177-3AD203B41FA5}">
                      <a16:colId xmlns:a16="http://schemas.microsoft.com/office/drawing/2014/main" val="2107796525"/>
                    </a:ext>
                  </a:extLst>
                </a:gridCol>
              </a:tblGrid>
              <a:tr h="957943">
                <a:tc>
                  <a:txBody>
                    <a:bodyPr/>
                    <a:lstStyle/>
                    <a:p>
                      <a:pPr algn="ctr"/>
                      <a:r>
                        <a:rPr lang="tr-TR" sz="3200" b="0" kern="1200" dirty="0">
                          <a:solidFill>
                            <a:schemeClr val="lt1"/>
                          </a:solidFill>
                          <a:latin typeface="Century Gothic" panose="020B0502020202020204" pitchFamily="34" charset="0"/>
                          <a:ea typeface="+mn-ea"/>
                          <a:cs typeface="+mn-cs"/>
                        </a:rPr>
                        <a:t>Gözlem</a:t>
                      </a:r>
                    </a:p>
                  </a:txBody>
                  <a:tcPr anchor="ctr"/>
                </a:tc>
                <a:extLst>
                  <a:ext uri="{0D108BD9-81ED-4DB2-BD59-A6C34878D82A}">
                    <a16:rowId xmlns:a16="http://schemas.microsoft.com/office/drawing/2014/main" val="209146215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2. Gün</a:t>
                      </a:r>
                    </a:p>
                  </a:txBody>
                  <a:tcPr anchor="ctr"/>
                </a:tc>
                <a:extLst>
                  <a:ext uri="{0D108BD9-81ED-4DB2-BD59-A6C34878D82A}">
                    <a16:rowId xmlns:a16="http://schemas.microsoft.com/office/drawing/2014/main" val="298903328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3GEN</a:t>
                      </a:r>
                    </a:p>
                  </a:txBody>
                  <a:tcPr anchor="ctr"/>
                </a:tc>
                <a:extLst>
                  <a:ext uri="{0D108BD9-81ED-4DB2-BD59-A6C34878D82A}">
                    <a16:rowId xmlns:a16="http://schemas.microsoft.com/office/drawing/2014/main" val="4081898844"/>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3M</a:t>
                      </a:r>
                    </a:p>
                  </a:txBody>
                  <a:tcPr anchor="ctr"/>
                </a:tc>
                <a:extLst>
                  <a:ext uri="{0D108BD9-81ED-4DB2-BD59-A6C34878D82A}">
                    <a16:rowId xmlns:a16="http://schemas.microsoft.com/office/drawing/2014/main" val="3237564429"/>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Beyin Fırtınası</a:t>
                      </a:r>
                    </a:p>
                  </a:txBody>
                  <a:tcPr anchor="ctr"/>
                </a:tc>
                <a:extLst>
                  <a:ext uri="{0D108BD9-81ED-4DB2-BD59-A6C34878D82A}">
                    <a16:rowId xmlns:a16="http://schemas.microsoft.com/office/drawing/2014/main" val="19877998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Mevcut Durum Analizi</a:t>
                      </a:r>
                    </a:p>
                  </a:txBody>
                  <a:tcPr anchor="ctr"/>
                </a:tc>
                <a:extLst>
                  <a:ext uri="{0D108BD9-81ED-4DB2-BD59-A6C34878D82A}">
                    <a16:rowId xmlns:a16="http://schemas.microsoft.com/office/drawing/2014/main" val="200848829"/>
                  </a:ext>
                </a:extLst>
              </a:tr>
            </a:tbl>
          </a:graphicData>
        </a:graphic>
      </p:graphicFrame>
      <p:graphicFrame>
        <p:nvGraphicFramePr>
          <p:cNvPr id="13" name="Tablo 4">
            <a:extLst>
              <a:ext uri="{FF2B5EF4-FFF2-40B4-BE49-F238E27FC236}">
                <a16:creationId xmlns:a16="http://schemas.microsoft.com/office/drawing/2014/main" id="{AA9E7DDE-3CF3-D72F-9E4D-BE9961287A1E}"/>
              </a:ext>
            </a:extLst>
          </p:cNvPr>
          <p:cNvGraphicFramePr>
            <a:graphicFrameLocks/>
          </p:cNvGraphicFramePr>
          <p:nvPr>
            <p:extLst>
              <p:ext uri="{D42A27DB-BD31-4B8C-83A1-F6EECF244321}">
                <p14:modId xmlns:p14="http://schemas.microsoft.com/office/powerpoint/2010/main" val="1509670313"/>
              </p:ext>
            </p:extLst>
          </p:nvPr>
        </p:nvGraphicFramePr>
        <p:xfrm>
          <a:off x="4550259" y="21771"/>
          <a:ext cx="2416600" cy="5747658"/>
        </p:xfrm>
        <a:graphic>
          <a:graphicData uri="http://schemas.openxmlformats.org/drawingml/2006/table">
            <a:tbl>
              <a:tblPr firstRow="1" bandRow="1">
                <a:tableStyleId>{125E5076-3810-47DD-B79F-674D7AD40C01}</a:tableStyleId>
              </a:tblPr>
              <a:tblGrid>
                <a:gridCol w="2416600">
                  <a:extLst>
                    <a:ext uri="{9D8B030D-6E8A-4147-A177-3AD203B41FA5}">
                      <a16:colId xmlns:a16="http://schemas.microsoft.com/office/drawing/2014/main" val="2107796525"/>
                    </a:ext>
                  </a:extLst>
                </a:gridCol>
              </a:tblGrid>
              <a:tr h="957943">
                <a:tc>
                  <a:txBody>
                    <a:bodyPr/>
                    <a:lstStyle/>
                    <a:p>
                      <a:pPr algn="ctr"/>
                      <a:r>
                        <a:rPr lang="tr-TR" sz="3200" b="0" kern="1200" dirty="0">
                          <a:solidFill>
                            <a:schemeClr val="lt1"/>
                          </a:solidFill>
                          <a:latin typeface="Century Gothic" panose="020B0502020202020204" pitchFamily="34" charset="0"/>
                          <a:ea typeface="+mn-ea"/>
                          <a:cs typeface="+mn-cs"/>
                        </a:rPr>
                        <a:t>Uygulama</a:t>
                      </a:r>
                    </a:p>
                  </a:txBody>
                  <a:tcPr anchor="ctr"/>
                </a:tc>
                <a:extLst>
                  <a:ext uri="{0D108BD9-81ED-4DB2-BD59-A6C34878D82A}">
                    <a16:rowId xmlns:a16="http://schemas.microsoft.com/office/drawing/2014/main" val="209146215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3. Gün</a:t>
                      </a:r>
                    </a:p>
                  </a:txBody>
                  <a:tcPr anchor="ctr"/>
                </a:tc>
                <a:extLst>
                  <a:ext uri="{0D108BD9-81ED-4DB2-BD59-A6C34878D82A}">
                    <a16:rowId xmlns:a16="http://schemas.microsoft.com/office/drawing/2014/main" val="298903328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Deneme Uygulama</a:t>
                      </a:r>
                    </a:p>
                  </a:txBody>
                  <a:tcPr anchor="ctr"/>
                </a:tc>
                <a:extLst>
                  <a:ext uri="{0D108BD9-81ED-4DB2-BD59-A6C34878D82A}">
                    <a16:rowId xmlns:a16="http://schemas.microsoft.com/office/drawing/2014/main" val="4081898844"/>
                  </a:ext>
                </a:extLst>
              </a:tr>
              <a:tr h="957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kern="1200" dirty="0">
                          <a:solidFill>
                            <a:schemeClr val="lt1"/>
                          </a:solidFill>
                          <a:latin typeface="Century Gothic" panose="020B0502020202020204" pitchFamily="34" charset="0"/>
                          <a:ea typeface="+mn-ea"/>
                          <a:cs typeface="+mn-cs"/>
                        </a:rPr>
                        <a:t>Deneme Uygulama</a:t>
                      </a:r>
                    </a:p>
                  </a:txBody>
                  <a:tcPr anchor="ctr"/>
                </a:tc>
                <a:extLst>
                  <a:ext uri="{0D108BD9-81ED-4DB2-BD59-A6C34878D82A}">
                    <a16:rowId xmlns:a16="http://schemas.microsoft.com/office/drawing/2014/main" val="3237564429"/>
                  </a:ext>
                </a:extLst>
              </a:tr>
              <a:tr h="957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kern="1200" dirty="0">
                          <a:solidFill>
                            <a:schemeClr val="lt1"/>
                          </a:solidFill>
                          <a:latin typeface="Century Gothic" panose="020B0502020202020204" pitchFamily="34" charset="0"/>
                          <a:ea typeface="+mn-ea"/>
                          <a:cs typeface="+mn-cs"/>
                        </a:rPr>
                        <a:t>Deneme Uygulama</a:t>
                      </a:r>
                    </a:p>
                  </a:txBody>
                  <a:tcPr anchor="ctr"/>
                </a:tc>
                <a:extLst>
                  <a:ext uri="{0D108BD9-81ED-4DB2-BD59-A6C34878D82A}">
                    <a16:rowId xmlns:a16="http://schemas.microsoft.com/office/drawing/2014/main" val="198779986"/>
                  </a:ext>
                </a:extLst>
              </a:tr>
              <a:tr h="957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kern="1200" dirty="0">
                          <a:solidFill>
                            <a:schemeClr val="lt1"/>
                          </a:solidFill>
                          <a:latin typeface="Century Gothic" panose="020B0502020202020204" pitchFamily="34" charset="0"/>
                          <a:ea typeface="+mn-ea"/>
                          <a:cs typeface="+mn-cs"/>
                        </a:rPr>
                        <a:t>Deneme Uygulama</a:t>
                      </a:r>
                    </a:p>
                  </a:txBody>
                  <a:tcPr anchor="ctr"/>
                </a:tc>
                <a:extLst>
                  <a:ext uri="{0D108BD9-81ED-4DB2-BD59-A6C34878D82A}">
                    <a16:rowId xmlns:a16="http://schemas.microsoft.com/office/drawing/2014/main" val="200848829"/>
                  </a:ext>
                </a:extLst>
              </a:tr>
            </a:tbl>
          </a:graphicData>
        </a:graphic>
      </p:graphicFrame>
      <p:graphicFrame>
        <p:nvGraphicFramePr>
          <p:cNvPr id="14" name="Tablo 4">
            <a:extLst>
              <a:ext uri="{FF2B5EF4-FFF2-40B4-BE49-F238E27FC236}">
                <a16:creationId xmlns:a16="http://schemas.microsoft.com/office/drawing/2014/main" id="{45561DBC-214F-7437-04E8-BA9AE349FBEC}"/>
              </a:ext>
            </a:extLst>
          </p:cNvPr>
          <p:cNvGraphicFramePr>
            <a:graphicFrameLocks/>
          </p:cNvGraphicFramePr>
          <p:nvPr>
            <p:extLst>
              <p:ext uri="{D42A27DB-BD31-4B8C-83A1-F6EECF244321}">
                <p14:modId xmlns:p14="http://schemas.microsoft.com/office/powerpoint/2010/main" val="1568673516"/>
              </p:ext>
            </p:extLst>
          </p:nvPr>
        </p:nvGraphicFramePr>
        <p:xfrm>
          <a:off x="0" y="21771"/>
          <a:ext cx="2220680" cy="5747658"/>
        </p:xfrm>
        <a:graphic>
          <a:graphicData uri="http://schemas.openxmlformats.org/drawingml/2006/table">
            <a:tbl>
              <a:tblPr firstRow="1" bandRow="1">
                <a:tableStyleId>{125E5076-3810-47DD-B79F-674D7AD40C01}</a:tableStyleId>
              </a:tblPr>
              <a:tblGrid>
                <a:gridCol w="2220680">
                  <a:extLst>
                    <a:ext uri="{9D8B030D-6E8A-4147-A177-3AD203B41FA5}">
                      <a16:colId xmlns:a16="http://schemas.microsoft.com/office/drawing/2014/main" val="2107796525"/>
                    </a:ext>
                  </a:extLst>
                </a:gridCol>
              </a:tblGrid>
              <a:tr h="957943">
                <a:tc>
                  <a:txBody>
                    <a:bodyPr/>
                    <a:lstStyle/>
                    <a:p>
                      <a:pPr algn="ctr"/>
                      <a:r>
                        <a:rPr lang="tr-TR" sz="3200" b="0" dirty="0">
                          <a:latin typeface="Century Gothic" panose="020B0502020202020204" pitchFamily="34" charset="0"/>
                        </a:rPr>
                        <a:t>Eğitim</a:t>
                      </a:r>
                    </a:p>
                  </a:txBody>
                  <a:tcPr anchor="ctr"/>
                </a:tc>
                <a:extLst>
                  <a:ext uri="{0D108BD9-81ED-4DB2-BD59-A6C34878D82A}">
                    <a16:rowId xmlns:a16="http://schemas.microsoft.com/office/drawing/2014/main" val="2091462156"/>
                  </a:ext>
                </a:extLst>
              </a:tr>
              <a:tr h="957943">
                <a:tc>
                  <a:txBody>
                    <a:bodyPr/>
                    <a:lstStyle/>
                    <a:p>
                      <a:pPr algn="ctr"/>
                      <a:r>
                        <a:rPr lang="tr-TR" sz="2400" dirty="0">
                          <a:latin typeface="Century Gothic" panose="020B0502020202020204" pitchFamily="34" charset="0"/>
                        </a:rPr>
                        <a:t>1. Gün</a:t>
                      </a:r>
                    </a:p>
                  </a:txBody>
                  <a:tcPr anchor="ctr"/>
                </a:tc>
                <a:extLst>
                  <a:ext uri="{0D108BD9-81ED-4DB2-BD59-A6C34878D82A}">
                    <a16:rowId xmlns:a16="http://schemas.microsoft.com/office/drawing/2014/main" val="2989033286"/>
                  </a:ext>
                </a:extLst>
              </a:tr>
              <a:tr h="957943">
                <a:tc>
                  <a:txBody>
                    <a:bodyPr/>
                    <a:lstStyle/>
                    <a:p>
                      <a:pPr algn="ctr"/>
                      <a:r>
                        <a:rPr lang="tr-TR" sz="2400" dirty="0">
                          <a:latin typeface="Century Gothic" panose="020B0502020202020204" pitchFamily="34" charset="0"/>
                        </a:rPr>
                        <a:t>Açılış</a:t>
                      </a:r>
                    </a:p>
                  </a:txBody>
                  <a:tcPr anchor="ctr"/>
                </a:tc>
                <a:extLst>
                  <a:ext uri="{0D108BD9-81ED-4DB2-BD59-A6C34878D82A}">
                    <a16:rowId xmlns:a16="http://schemas.microsoft.com/office/drawing/2014/main" val="4081898844"/>
                  </a:ext>
                </a:extLst>
              </a:tr>
              <a:tr h="957943">
                <a:tc>
                  <a:txBody>
                    <a:bodyPr/>
                    <a:lstStyle/>
                    <a:p>
                      <a:pPr algn="ctr"/>
                      <a:r>
                        <a:rPr lang="tr-TR" sz="2400" dirty="0">
                          <a:latin typeface="Century Gothic" panose="020B0502020202020204" pitchFamily="34" charset="0"/>
                        </a:rPr>
                        <a:t>Eğitim</a:t>
                      </a:r>
                    </a:p>
                  </a:txBody>
                  <a:tcPr anchor="ctr"/>
                </a:tc>
                <a:extLst>
                  <a:ext uri="{0D108BD9-81ED-4DB2-BD59-A6C34878D82A}">
                    <a16:rowId xmlns:a16="http://schemas.microsoft.com/office/drawing/2014/main" val="3237564429"/>
                  </a:ext>
                </a:extLst>
              </a:tr>
              <a:tr h="957943">
                <a:tc>
                  <a:txBody>
                    <a:bodyPr/>
                    <a:lstStyle/>
                    <a:p>
                      <a:pPr algn="ctr"/>
                      <a:r>
                        <a:rPr lang="tr-TR" sz="2400" dirty="0">
                          <a:latin typeface="Century Gothic" panose="020B0502020202020204" pitchFamily="34" charset="0"/>
                        </a:rPr>
                        <a:t>Strateji</a:t>
                      </a:r>
                    </a:p>
                  </a:txBody>
                  <a:tcPr anchor="ctr"/>
                </a:tc>
                <a:extLst>
                  <a:ext uri="{0D108BD9-81ED-4DB2-BD59-A6C34878D82A}">
                    <a16:rowId xmlns:a16="http://schemas.microsoft.com/office/drawing/2014/main" val="198779986"/>
                  </a:ext>
                </a:extLst>
              </a:tr>
              <a:tr h="957943">
                <a:tc>
                  <a:txBody>
                    <a:bodyPr/>
                    <a:lstStyle/>
                    <a:p>
                      <a:pPr algn="ctr"/>
                      <a:r>
                        <a:rPr lang="tr-TR" sz="2400" dirty="0">
                          <a:latin typeface="Century Gothic" panose="020B0502020202020204" pitchFamily="34" charset="0"/>
                        </a:rPr>
                        <a:t>Yalın Araçlar</a:t>
                      </a:r>
                    </a:p>
                  </a:txBody>
                  <a:tcPr anchor="ctr"/>
                </a:tc>
                <a:extLst>
                  <a:ext uri="{0D108BD9-81ED-4DB2-BD59-A6C34878D82A}">
                    <a16:rowId xmlns:a16="http://schemas.microsoft.com/office/drawing/2014/main" val="200848829"/>
                  </a:ext>
                </a:extLst>
              </a:tr>
            </a:tbl>
          </a:graphicData>
        </a:graphic>
      </p:graphicFrame>
      <p:graphicFrame>
        <p:nvGraphicFramePr>
          <p:cNvPr id="15" name="Tablo 4">
            <a:extLst>
              <a:ext uri="{FF2B5EF4-FFF2-40B4-BE49-F238E27FC236}">
                <a16:creationId xmlns:a16="http://schemas.microsoft.com/office/drawing/2014/main" id="{19E44AF6-5D78-D5BC-B7D8-F131770554AA}"/>
              </a:ext>
            </a:extLst>
          </p:cNvPr>
          <p:cNvGraphicFramePr>
            <a:graphicFrameLocks/>
          </p:cNvGraphicFramePr>
          <p:nvPr>
            <p:extLst>
              <p:ext uri="{D42A27DB-BD31-4B8C-83A1-F6EECF244321}">
                <p14:modId xmlns:p14="http://schemas.microsoft.com/office/powerpoint/2010/main" val="3550292112"/>
              </p:ext>
            </p:extLst>
          </p:nvPr>
        </p:nvGraphicFramePr>
        <p:xfrm>
          <a:off x="7075717" y="21771"/>
          <a:ext cx="2460172" cy="5747658"/>
        </p:xfrm>
        <a:graphic>
          <a:graphicData uri="http://schemas.openxmlformats.org/drawingml/2006/table">
            <a:tbl>
              <a:tblPr firstRow="1" bandRow="1">
                <a:tableStyleId>{125E5076-3810-47DD-B79F-674D7AD40C01}</a:tableStyleId>
              </a:tblPr>
              <a:tblGrid>
                <a:gridCol w="2460172">
                  <a:extLst>
                    <a:ext uri="{9D8B030D-6E8A-4147-A177-3AD203B41FA5}">
                      <a16:colId xmlns:a16="http://schemas.microsoft.com/office/drawing/2014/main" val="2107796525"/>
                    </a:ext>
                  </a:extLst>
                </a:gridCol>
              </a:tblGrid>
              <a:tr h="957943">
                <a:tc>
                  <a:txBody>
                    <a:bodyPr/>
                    <a:lstStyle/>
                    <a:p>
                      <a:pPr algn="ctr"/>
                      <a:r>
                        <a:rPr lang="tr-TR" sz="3200" b="0" kern="1200" dirty="0">
                          <a:solidFill>
                            <a:schemeClr val="lt1"/>
                          </a:solidFill>
                          <a:latin typeface="Century Gothic" panose="020B0502020202020204" pitchFamily="34" charset="0"/>
                          <a:ea typeface="+mn-ea"/>
                          <a:cs typeface="+mn-cs"/>
                        </a:rPr>
                        <a:t>İyileştirme</a:t>
                      </a:r>
                    </a:p>
                  </a:txBody>
                  <a:tcPr anchor="ctr"/>
                </a:tc>
                <a:extLst>
                  <a:ext uri="{0D108BD9-81ED-4DB2-BD59-A6C34878D82A}">
                    <a16:rowId xmlns:a16="http://schemas.microsoft.com/office/drawing/2014/main" val="209146215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4. Gün</a:t>
                      </a:r>
                    </a:p>
                  </a:txBody>
                  <a:tcPr anchor="ctr"/>
                </a:tc>
                <a:extLst>
                  <a:ext uri="{0D108BD9-81ED-4DB2-BD59-A6C34878D82A}">
                    <a16:rowId xmlns:a16="http://schemas.microsoft.com/office/drawing/2014/main" val="2989033286"/>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Yeni Sürecin Gözlemlenmesi</a:t>
                      </a:r>
                    </a:p>
                  </a:txBody>
                  <a:tcPr anchor="ctr"/>
                </a:tc>
                <a:extLst>
                  <a:ext uri="{0D108BD9-81ED-4DB2-BD59-A6C34878D82A}">
                    <a16:rowId xmlns:a16="http://schemas.microsoft.com/office/drawing/2014/main" val="4081898844"/>
                  </a:ext>
                </a:extLst>
              </a:tr>
              <a:tr h="957943">
                <a:tc>
                  <a:txBody>
                    <a:bodyPr/>
                    <a:lstStyle/>
                    <a:p>
                      <a:pPr marL="0" algn="ctr" defTabSz="914400" rtl="0" eaLnBrk="1" latinLnBrk="0" hangingPunct="1"/>
                      <a:r>
                        <a:rPr lang="tr-TR" sz="2400" kern="1200" dirty="0">
                          <a:solidFill>
                            <a:schemeClr val="lt1"/>
                          </a:solidFill>
                          <a:latin typeface="Century Gothic" panose="020B0502020202020204" pitchFamily="34" charset="0"/>
                          <a:ea typeface="+mn-ea"/>
                          <a:cs typeface="+mn-cs"/>
                        </a:rPr>
                        <a:t>Yeni Standartlar</a:t>
                      </a:r>
                    </a:p>
                  </a:txBody>
                  <a:tcPr anchor="ctr"/>
                </a:tc>
                <a:extLst>
                  <a:ext uri="{0D108BD9-81ED-4DB2-BD59-A6C34878D82A}">
                    <a16:rowId xmlns:a16="http://schemas.microsoft.com/office/drawing/2014/main" val="3237564429"/>
                  </a:ext>
                </a:extLst>
              </a:tr>
              <a:tr h="957943">
                <a:tc>
                  <a:txBody>
                    <a:bodyPr/>
                    <a:lstStyle/>
                    <a:p>
                      <a:pPr marL="0" algn="ctr" defTabSz="914400" rtl="0" eaLnBrk="1" latinLnBrk="0" hangingPunct="1"/>
                      <a:r>
                        <a:rPr lang="tr-TR" sz="2200" kern="1200" dirty="0" err="1">
                          <a:solidFill>
                            <a:schemeClr val="lt1"/>
                          </a:solidFill>
                          <a:latin typeface="Century Gothic" panose="020B0502020202020204" pitchFamily="34" charset="0"/>
                          <a:ea typeface="+mn-ea"/>
                          <a:cs typeface="+mn-cs"/>
                        </a:rPr>
                        <a:t>Dökümantasyon</a:t>
                      </a:r>
                      <a:endParaRPr lang="tr-TR" sz="2200" kern="1200" dirty="0">
                        <a:solidFill>
                          <a:schemeClr val="lt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98779986"/>
                  </a:ext>
                </a:extLst>
              </a:tr>
              <a:tr h="957943">
                <a:tc>
                  <a:txBody>
                    <a:bodyPr/>
                    <a:lstStyle/>
                    <a:p>
                      <a:pPr marL="0" algn="ctr" defTabSz="914400" rtl="0" eaLnBrk="1" latinLnBrk="0" hangingPunct="1"/>
                      <a:endParaRPr lang="tr-TR" sz="2400" kern="1200" dirty="0">
                        <a:solidFill>
                          <a:schemeClr val="lt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200848829"/>
                  </a:ext>
                </a:extLst>
              </a:tr>
            </a:tbl>
          </a:graphicData>
        </a:graphic>
      </p:graphicFrame>
      <p:graphicFrame>
        <p:nvGraphicFramePr>
          <p:cNvPr id="16" name="Tablo 4">
            <a:extLst>
              <a:ext uri="{FF2B5EF4-FFF2-40B4-BE49-F238E27FC236}">
                <a16:creationId xmlns:a16="http://schemas.microsoft.com/office/drawing/2014/main" id="{B0DDC14E-D4EB-7706-708F-B0F4628FA1FF}"/>
              </a:ext>
            </a:extLst>
          </p:cNvPr>
          <p:cNvGraphicFramePr>
            <a:graphicFrameLocks/>
          </p:cNvGraphicFramePr>
          <p:nvPr>
            <p:extLst>
              <p:ext uri="{D42A27DB-BD31-4B8C-83A1-F6EECF244321}">
                <p14:modId xmlns:p14="http://schemas.microsoft.com/office/powerpoint/2010/main" val="3772645072"/>
              </p:ext>
            </p:extLst>
          </p:nvPr>
        </p:nvGraphicFramePr>
        <p:xfrm>
          <a:off x="9644743" y="0"/>
          <a:ext cx="2481978" cy="5747658"/>
        </p:xfrm>
        <a:graphic>
          <a:graphicData uri="http://schemas.openxmlformats.org/drawingml/2006/table">
            <a:tbl>
              <a:tblPr firstRow="1" bandRow="1">
                <a:tableStyleId>{125E5076-3810-47DD-B79F-674D7AD40C01}</a:tableStyleId>
              </a:tblPr>
              <a:tblGrid>
                <a:gridCol w="2481978">
                  <a:extLst>
                    <a:ext uri="{9D8B030D-6E8A-4147-A177-3AD203B41FA5}">
                      <a16:colId xmlns:a16="http://schemas.microsoft.com/office/drawing/2014/main" val="2107796525"/>
                    </a:ext>
                  </a:extLst>
                </a:gridCol>
              </a:tblGrid>
              <a:tr h="957943">
                <a:tc>
                  <a:txBody>
                    <a:bodyPr/>
                    <a:lstStyle/>
                    <a:p>
                      <a:pPr algn="ctr"/>
                      <a:r>
                        <a:rPr lang="tr-TR" sz="3200" b="0" kern="1200" dirty="0">
                          <a:solidFill>
                            <a:schemeClr val="lt1"/>
                          </a:solidFill>
                          <a:latin typeface="Century Gothic" panose="020B0502020202020204" pitchFamily="34" charset="0"/>
                          <a:ea typeface="+mn-ea"/>
                          <a:cs typeface="+mn-cs"/>
                        </a:rPr>
                        <a:t>Standart</a:t>
                      </a:r>
                    </a:p>
                  </a:txBody>
                  <a:tcPr anchor="ctr"/>
                </a:tc>
                <a:extLst>
                  <a:ext uri="{0D108BD9-81ED-4DB2-BD59-A6C34878D82A}">
                    <a16:rowId xmlns:a16="http://schemas.microsoft.com/office/drawing/2014/main" val="2091462156"/>
                  </a:ext>
                </a:extLst>
              </a:tr>
              <a:tr h="957943">
                <a:tc>
                  <a:txBody>
                    <a:bodyPr/>
                    <a:lstStyle/>
                    <a:p>
                      <a:pPr marL="0" algn="ctr" defTabSz="914400" rtl="0" eaLnBrk="1" latinLnBrk="0" hangingPunct="1"/>
                      <a:r>
                        <a:rPr lang="tr-TR" sz="2300" kern="1200" dirty="0">
                          <a:solidFill>
                            <a:schemeClr val="lt1"/>
                          </a:solidFill>
                          <a:latin typeface="Century Gothic" panose="020B0502020202020204" pitchFamily="34" charset="0"/>
                          <a:ea typeface="+mn-ea"/>
                          <a:cs typeface="+mn-cs"/>
                        </a:rPr>
                        <a:t>5. Gün</a:t>
                      </a:r>
                    </a:p>
                  </a:txBody>
                  <a:tcPr anchor="ctr"/>
                </a:tc>
                <a:extLst>
                  <a:ext uri="{0D108BD9-81ED-4DB2-BD59-A6C34878D82A}">
                    <a16:rowId xmlns:a16="http://schemas.microsoft.com/office/drawing/2014/main" val="2989033286"/>
                  </a:ext>
                </a:extLst>
              </a:tr>
              <a:tr h="957943">
                <a:tc>
                  <a:txBody>
                    <a:bodyPr/>
                    <a:lstStyle/>
                    <a:p>
                      <a:pPr marL="0" algn="ctr" defTabSz="914400" rtl="0" eaLnBrk="1" latinLnBrk="0" hangingPunct="1"/>
                      <a:r>
                        <a:rPr lang="tr-TR" sz="2300" kern="1200" dirty="0">
                          <a:solidFill>
                            <a:schemeClr val="lt1"/>
                          </a:solidFill>
                          <a:latin typeface="Century Gothic" panose="020B0502020202020204" pitchFamily="34" charset="0"/>
                          <a:ea typeface="+mn-ea"/>
                          <a:cs typeface="+mn-cs"/>
                        </a:rPr>
                        <a:t>Sonuç Değerlendirme</a:t>
                      </a:r>
                    </a:p>
                  </a:txBody>
                  <a:tcPr anchor="ctr"/>
                </a:tc>
                <a:extLst>
                  <a:ext uri="{0D108BD9-81ED-4DB2-BD59-A6C34878D82A}">
                    <a16:rowId xmlns:a16="http://schemas.microsoft.com/office/drawing/2014/main" val="4081898844"/>
                  </a:ext>
                </a:extLst>
              </a:tr>
              <a:tr h="957943">
                <a:tc>
                  <a:txBody>
                    <a:bodyPr/>
                    <a:lstStyle/>
                    <a:p>
                      <a:pPr marL="0" algn="ctr" defTabSz="914400" rtl="0" eaLnBrk="1" latinLnBrk="0" hangingPunct="1"/>
                      <a:r>
                        <a:rPr lang="tr-TR" sz="2300" kern="1200" dirty="0">
                          <a:solidFill>
                            <a:schemeClr val="lt1"/>
                          </a:solidFill>
                          <a:latin typeface="Century Gothic" panose="020B0502020202020204" pitchFamily="34" charset="0"/>
                          <a:ea typeface="+mn-ea"/>
                          <a:cs typeface="+mn-cs"/>
                        </a:rPr>
                        <a:t>Kaizen Sunumu</a:t>
                      </a:r>
                    </a:p>
                  </a:txBody>
                  <a:tcPr anchor="ctr"/>
                </a:tc>
                <a:extLst>
                  <a:ext uri="{0D108BD9-81ED-4DB2-BD59-A6C34878D82A}">
                    <a16:rowId xmlns:a16="http://schemas.microsoft.com/office/drawing/2014/main" val="3237564429"/>
                  </a:ext>
                </a:extLst>
              </a:tr>
              <a:tr h="957943">
                <a:tc>
                  <a:txBody>
                    <a:bodyPr/>
                    <a:lstStyle/>
                    <a:p>
                      <a:pPr marL="0" algn="ctr" defTabSz="914400" rtl="0" eaLnBrk="1" latinLnBrk="0" hangingPunct="1"/>
                      <a:r>
                        <a:rPr lang="tr-TR" sz="2300" kern="1200" dirty="0">
                          <a:solidFill>
                            <a:schemeClr val="lt1"/>
                          </a:solidFill>
                          <a:latin typeface="Century Gothic" panose="020B0502020202020204" pitchFamily="34" charset="0"/>
                          <a:ea typeface="+mn-ea"/>
                          <a:cs typeface="+mn-cs"/>
                        </a:rPr>
                        <a:t>Kutlama</a:t>
                      </a:r>
                    </a:p>
                  </a:txBody>
                  <a:tcPr anchor="ctr"/>
                </a:tc>
                <a:extLst>
                  <a:ext uri="{0D108BD9-81ED-4DB2-BD59-A6C34878D82A}">
                    <a16:rowId xmlns:a16="http://schemas.microsoft.com/office/drawing/2014/main" val="198779986"/>
                  </a:ext>
                </a:extLst>
              </a:tr>
              <a:tr h="957943">
                <a:tc>
                  <a:txBody>
                    <a:bodyPr/>
                    <a:lstStyle/>
                    <a:p>
                      <a:pPr marL="0" algn="ctr" defTabSz="914400" rtl="0" eaLnBrk="1" latinLnBrk="0" hangingPunct="1"/>
                      <a:endParaRPr lang="tr-TR" sz="2300" kern="1200" dirty="0">
                        <a:solidFill>
                          <a:schemeClr val="lt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200848829"/>
                  </a:ext>
                </a:extLst>
              </a:tr>
            </a:tbl>
          </a:graphicData>
        </a:graphic>
      </p:graphicFrame>
      <p:sp>
        <p:nvSpPr>
          <p:cNvPr id="20" name="Yuvarlatılmış Dikdörtgen 19">
            <a:extLst>
              <a:ext uri="{FF2B5EF4-FFF2-40B4-BE49-F238E27FC236}">
                <a16:creationId xmlns:a16="http://schemas.microsoft.com/office/drawing/2014/main" id="{CBDEE44A-3F25-35E7-E137-1BA4875673F0}"/>
              </a:ext>
            </a:extLst>
          </p:cNvPr>
          <p:cNvSpPr/>
          <p:nvPr/>
        </p:nvSpPr>
        <p:spPr>
          <a:xfrm>
            <a:off x="859964" y="6030686"/>
            <a:ext cx="2721431" cy="6531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dirty="0">
                <a:latin typeface="Century Gothic" panose="020B0502020202020204" pitchFamily="34" charset="0"/>
              </a:rPr>
              <a:t>Plan</a:t>
            </a:r>
          </a:p>
        </p:txBody>
      </p:sp>
      <p:sp>
        <p:nvSpPr>
          <p:cNvPr id="21" name="Yuvarlatılmış Dikdörtgen 20">
            <a:extLst>
              <a:ext uri="{FF2B5EF4-FFF2-40B4-BE49-F238E27FC236}">
                <a16:creationId xmlns:a16="http://schemas.microsoft.com/office/drawing/2014/main" id="{78989654-2683-180B-4B8A-A9ADE6109EB4}"/>
              </a:ext>
            </a:extLst>
          </p:cNvPr>
          <p:cNvSpPr/>
          <p:nvPr/>
        </p:nvSpPr>
        <p:spPr>
          <a:xfrm>
            <a:off x="5018308" y="5995419"/>
            <a:ext cx="1393372" cy="6531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200" dirty="0">
                <a:latin typeface="Century Gothic" panose="020B0502020202020204" pitchFamily="34" charset="0"/>
              </a:rPr>
              <a:t>Do</a:t>
            </a:r>
          </a:p>
        </p:txBody>
      </p:sp>
      <p:sp>
        <p:nvSpPr>
          <p:cNvPr id="22" name="Yuvarlatılmış Dikdörtgen 21">
            <a:extLst>
              <a:ext uri="{FF2B5EF4-FFF2-40B4-BE49-F238E27FC236}">
                <a16:creationId xmlns:a16="http://schemas.microsoft.com/office/drawing/2014/main" id="{2BEBAD33-8487-238F-DB3E-93F4BA25C6AD}"/>
              </a:ext>
            </a:extLst>
          </p:cNvPr>
          <p:cNvSpPr/>
          <p:nvPr/>
        </p:nvSpPr>
        <p:spPr>
          <a:xfrm>
            <a:off x="7609117" y="6030685"/>
            <a:ext cx="1578426" cy="6531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200" dirty="0" err="1">
                <a:latin typeface="Century Gothic" panose="020B0502020202020204" pitchFamily="34" charset="0"/>
              </a:rPr>
              <a:t>Check</a:t>
            </a:r>
            <a:endParaRPr lang="tr-TR" sz="3200" dirty="0">
              <a:latin typeface="Century Gothic" panose="020B0502020202020204" pitchFamily="34" charset="0"/>
            </a:endParaRPr>
          </a:p>
        </p:txBody>
      </p:sp>
      <p:sp>
        <p:nvSpPr>
          <p:cNvPr id="23" name="Yuvarlatılmış Dikdörtgen 22">
            <a:extLst>
              <a:ext uri="{FF2B5EF4-FFF2-40B4-BE49-F238E27FC236}">
                <a16:creationId xmlns:a16="http://schemas.microsoft.com/office/drawing/2014/main" id="{B3E460A9-54DF-36FE-5D81-74EFBF5217D1}"/>
              </a:ext>
            </a:extLst>
          </p:cNvPr>
          <p:cNvSpPr/>
          <p:nvPr/>
        </p:nvSpPr>
        <p:spPr>
          <a:xfrm>
            <a:off x="10189046" y="6030684"/>
            <a:ext cx="1393372" cy="6531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200" dirty="0" err="1">
                <a:latin typeface="Century Gothic" panose="020B0502020202020204" pitchFamily="34" charset="0"/>
              </a:rPr>
              <a:t>Act</a:t>
            </a:r>
            <a:endParaRPr lang="tr-TR" sz="3200" dirty="0">
              <a:latin typeface="Century Gothic" panose="020B0502020202020204" pitchFamily="34" charset="0"/>
            </a:endParaRPr>
          </a:p>
        </p:txBody>
      </p:sp>
    </p:spTree>
    <p:extLst>
      <p:ext uri="{BB962C8B-B14F-4D97-AF65-F5344CB8AC3E}">
        <p14:creationId xmlns:p14="http://schemas.microsoft.com/office/powerpoint/2010/main" val="35050600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0" y="0"/>
            <a:ext cx="12192000" cy="6858000"/>
          </a:xfrm>
        </p:spPr>
        <p:txBody>
          <a:bodyPr anchor="ctr">
            <a:noAutofit/>
          </a:bodyPr>
          <a:lstStyle/>
          <a:p>
            <a:pPr marL="0" indent="0" algn="ctr">
              <a:lnSpc>
                <a:spcPct val="150000"/>
              </a:lnSpc>
              <a:buNone/>
            </a:pPr>
            <a:r>
              <a:rPr lang="tr-TR" sz="7200" b="1" dirty="0">
                <a:solidFill>
                  <a:schemeClr val="bg1"/>
                </a:solidFill>
                <a:latin typeface="Century Gothic" panose="020B0502020202020204" pitchFamily="34" charset="0"/>
                <a:cs typeface="Comic Sans MS"/>
              </a:rPr>
              <a:t>İyileştirme Sonsuzdur!</a:t>
            </a:r>
          </a:p>
        </p:txBody>
      </p:sp>
    </p:spTree>
    <p:extLst>
      <p:ext uri="{BB962C8B-B14F-4D97-AF65-F5344CB8AC3E}">
        <p14:creationId xmlns:p14="http://schemas.microsoft.com/office/powerpoint/2010/main" val="71344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659924" y="2875002"/>
            <a:ext cx="9144000" cy="1107996"/>
          </a:xfrm>
          <a:prstGeom prst="rect">
            <a:avLst/>
          </a:prstGeom>
          <a:noFill/>
        </p:spPr>
        <p:txBody>
          <a:bodyPr wrap="square" rtlCol="0">
            <a:spAutoFit/>
          </a:bodyPr>
          <a:lstStyle/>
          <a:p>
            <a:pPr algn="ctr"/>
            <a:r>
              <a:rPr lang="tr-TR" sz="6600" b="1" dirty="0">
                <a:solidFill>
                  <a:schemeClr val="bg1"/>
                </a:solidFill>
                <a:latin typeface="Century Gothic" panose="020B0502020202020204" pitchFamily="34" charset="0"/>
              </a:rPr>
              <a:t>YALIN ÜRETİM TARİHİ</a:t>
            </a:r>
          </a:p>
        </p:txBody>
      </p:sp>
    </p:spTree>
    <p:extLst>
      <p:ext uri="{BB962C8B-B14F-4D97-AF65-F5344CB8AC3E}">
        <p14:creationId xmlns:p14="http://schemas.microsoft.com/office/powerpoint/2010/main" val="1054565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37931" y="403244"/>
            <a:ext cx="10992678" cy="5327375"/>
          </a:xfrm>
        </p:spPr>
        <p:txBody>
          <a:bodyPr anchor="ctr">
            <a:noAutofit/>
          </a:bodyPr>
          <a:lstStyle/>
          <a:p>
            <a:pPr marL="342900" lvl="1" indent="0" algn="ctr">
              <a:lnSpc>
                <a:spcPct val="150000"/>
              </a:lnSpc>
              <a:buNone/>
            </a:pPr>
            <a:r>
              <a:rPr lang="tr-TR" sz="6600" b="1" dirty="0">
                <a:solidFill>
                  <a:schemeClr val="bg1"/>
                </a:solidFill>
                <a:latin typeface="Century Gothic" panose="020B0502020202020204" pitchFamily="34" charset="0"/>
              </a:rPr>
              <a:t>Tam Zamanında Üretim</a:t>
            </a:r>
          </a:p>
        </p:txBody>
      </p:sp>
    </p:spTree>
    <p:extLst>
      <p:ext uri="{BB962C8B-B14F-4D97-AF65-F5344CB8AC3E}">
        <p14:creationId xmlns:p14="http://schemas.microsoft.com/office/powerpoint/2010/main" val="2969541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92855"/>
            <a:ext cx="9482871" cy="994172"/>
          </a:xfrm>
        </p:spPr>
        <p:txBody>
          <a:bodyPr>
            <a:noAutofit/>
          </a:bodyPr>
          <a:lstStyle/>
          <a:p>
            <a:r>
              <a:rPr lang="tr-TR" sz="4200" b="1" dirty="0">
                <a:solidFill>
                  <a:prstClr val="black"/>
                </a:solidFill>
                <a:latin typeface="Century Gothic" panose="020B0502020202020204" pitchFamily="34" charset="0"/>
              </a:rPr>
              <a:t>Tam Zamanında Üretim (JIT)</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1990" y="901317"/>
            <a:ext cx="11908020" cy="5832028"/>
          </a:xfrm>
        </p:spPr>
        <p:txBody>
          <a:bodyPr anchor="ctr">
            <a:noAutofit/>
          </a:bodyPr>
          <a:lstStyle/>
          <a:p>
            <a:pPr marL="0" indent="0" algn="ctr">
              <a:lnSpc>
                <a:spcPct val="150000"/>
              </a:lnSpc>
              <a:buNone/>
            </a:pPr>
            <a:r>
              <a:rPr lang="tr-TR" sz="5400" dirty="0">
                <a:latin typeface="Century Gothic" panose="020B0502020202020204" pitchFamily="34" charset="0"/>
                <a:cs typeface="Comic Sans MS"/>
              </a:rPr>
              <a:t>Müşterinin istediği anda istediği kadar ürünü üretmek temeline dayalı bir sistemdir.</a:t>
            </a:r>
          </a:p>
        </p:txBody>
      </p:sp>
    </p:spTree>
    <p:extLst>
      <p:ext uri="{BB962C8B-B14F-4D97-AF65-F5344CB8AC3E}">
        <p14:creationId xmlns:p14="http://schemas.microsoft.com/office/powerpoint/2010/main" val="1491155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92855"/>
            <a:ext cx="9482871" cy="994172"/>
          </a:xfrm>
        </p:spPr>
        <p:txBody>
          <a:bodyPr>
            <a:noAutofit/>
          </a:bodyPr>
          <a:lstStyle/>
          <a:p>
            <a:r>
              <a:rPr lang="tr-TR" sz="4200" b="1" dirty="0">
                <a:solidFill>
                  <a:prstClr val="black"/>
                </a:solidFill>
                <a:latin typeface="Century Gothic" panose="020B0502020202020204" pitchFamily="34" charset="0"/>
              </a:rPr>
              <a:t>Tam Zamanında Üretim (JIT)</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1990" y="901317"/>
            <a:ext cx="11908020" cy="5832028"/>
          </a:xfrm>
        </p:spPr>
        <p:txBody>
          <a:bodyPr anchor="t">
            <a:noAutofit/>
          </a:bodyPr>
          <a:lstStyle/>
          <a:p>
            <a:pPr marL="514350" indent="-514350">
              <a:lnSpc>
                <a:spcPct val="150000"/>
              </a:lnSpc>
              <a:buFont typeface="+mj-lt"/>
              <a:buAutoNum type="arabicPeriod"/>
            </a:pPr>
            <a:r>
              <a:rPr lang="tr-TR" b="1" dirty="0">
                <a:latin typeface="Century Gothic" panose="020B0502020202020204" pitchFamily="34" charset="0"/>
                <a:cs typeface="Comic Sans MS"/>
              </a:rPr>
              <a:t>Akış (Flow)</a:t>
            </a:r>
          </a:p>
          <a:p>
            <a:pPr lvl="1">
              <a:lnSpc>
                <a:spcPct val="150000"/>
              </a:lnSpc>
            </a:pPr>
            <a:r>
              <a:rPr lang="tr-TR" dirty="0">
                <a:latin typeface="Century Gothic" panose="020B0502020202020204" pitchFamily="34" charset="0"/>
                <a:cs typeface="Comic Sans MS"/>
              </a:rPr>
              <a:t>Hat dengelemesi</a:t>
            </a:r>
          </a:p>
          <a:p>
            <a:pPr lvl="1">
              <a:lnSpc>
                <a:spcPct val="150000"/>
              </a:lnSpc>
            </a:pPr>
            <a:r>
              <a:rPr lang="tr-TR" dirty="0">
                <a:latin typeface="Century Gothic" panose="020B0502020202020204" pitchFamily="34" charset="0"/>
                <a:cs typeface="Comic Sans MS"/>
              </a:rPr>
              <a:t>Proses adalarının kaldırılması</a:t>
            </a:r>
            <a:endParaRPr lang="tr-TR" b="1" dirty="0">
              <a:latin typeface="Century Gothic" panose="020B0502020202020204" pitchFamily="34" charset="0"/>
              <a:cs typeface="Comic Sans MS"/>
            </a:endParaRPr>
          </a:p>
          <a:p>
            <a:pPr marL="514350" indent="-514350">
              <a:lnSpc>
                <a:spcPct val="150000"/>
              </a:lnSpc>
              <a:buFont typeface="+mj-lt"/>
              <a:buAutoNum type="arabicPeriod"/>
            </a:pPr>
            <a:r>
              <a:rPr lang="tr-TR" b="1" dirty="0">
                <a:latin typeface="Century Gothic" panose="020B0502020202020204" pitchFamily="34" charset="0"/>
                <a:cs typeface="Comic Sans MS"/>
              </a:rPr>
              <a:t>Çekme (</a:t>
            </a:r>
            <a:r>
              <a:rPr lang="tr-TR" b="1" dirty="0" err="1">
                <a:latin typeface="Century Gothic" panose="020B0502020202020204" pitchFamily="34" charset="0"/>
                <a:cs typeface="Comic Sans MS"/>
              </a:rPr>
              <a:t>Pull</a:t>
            </a:r>
            <a:r>
              <a:rPr lang="tr-TR" b="1" dirty="0">
                <a:latin typeface="Century Gothic" panose="020B0502020202020204" pitchFamily="34" charset="0"/>
                <a:cs typeface="Comic Sans MS"/>
              </a:rPr>
              <a:t>)</a:t>
            </a:r>
          </a:p>
          <a:p>
            <a:pPr lvl="1">
              <a:lnSpc>
                <a:spcPct val="150000"/>
              </a:lnSpc>
            </a:pPr>
            <a:r>
              <a:rPr lang="tr-TR" dirty="0">
                <a:latin typeface="Century Gothic" panose="020B0502020202020204" pitchFamily="34" charset="0"/>
                <a:cs typeface="Comic Sans MS"/>
              </a:rPr>
              <a:t>Süpermarket</a:t>
            </a:r>
          </a:p>
          <a:p>
            <a:pPr lvl="1">
              <a:lnSpc>
                <a:spcPct val="150000"/>
              </a:lnSpc>
            </a:pPr>
            <a:r>
              <a:rPr lang="tr-TR" dirty="0" err="1">
                <a:latin typeface="Century Gothic" panose="020B0502020202020204" pitchFamily="34" charset="0"/>
                <a:cs typeface="Comic Sans MS"/>
              </a:rPr>
              <a:t>Kanban</a:t>
            </a:r>
            <a:endParaRPr lang="tr-TR" dirty="0">
              <a:latin typeface="Century Gothic" panose="020B0502020202020204" pitchFamily="34" charset="0"/>
              <a:cs typeface="Comic Sans MS"/>
            </a:endParaRPr>
          </a:p>
          <a:p>
            <a:pPr marL="514350" indent="-514350">
              <a:lnSpc>
                <a:spcPct val="150000"/>
              </a:lnSpc>
              <a:buFont typeface="+mj-lt"/>
              <a:buAutoNum type="arabicPeriod"/>
            </a:pPr>
            <a:r>
              <a:rPr lang="tr-TR" b="1" dirty="0">
                <a:latin typeface="Century Gothic" panose="020B0502020202020204" pitchFamily="34" charset="0"/>
                <a:cs typeface="Comic Sans MS"/>
              </a:rPr>
              <a:t>Dengeli Üretim ve Sıralama (</a:t>
            </a:r>
            <a:r>
              <a:rPr lang="tr-TR" b="1" dirty="0" err="1">
                <a:latin typeface="Century Gothic" panose="020B0502020202020204" pitchFamily="34" charset="0"/>
                <a:cs typeface="Comic Sans MS"/>
              </a:rPr>
              <a:t>Heijunka</a:t>
            </a:r>
            <a:r>
              <a:rPr lang="tr-TR" b="1" dirty="0">
                <a:latin typeface="Century Gothic" panose="020B0502020202020204" pitchFamily="34" charset="0"/>
                <a:cs typeface="Comic Sans MS"/>
              </a:rPr>
              <a:t>)</a:t>
            </a:r>
          </a:p>
          <a:p>
            <a:pPr marL="514350" indent="-514350">
              <a:lnSpc>
                <a:spcPct val="150000"/>
              </a:lnSpc>
              <a:buFont typeface="+mj-lt"/>
              <a:buAutoNum type="arabicPeriod"/>
            </a:pPr>
            <a:r>
              <a:rPr lang="tr-TR" b="1" dirty="0">
                <a:latin typeface="Century Gothic" panose="020B0502020202020204" pitchFamily="34" charset="0"/>
                <a:cs typeface="Comic Sans MS"/>
              </a:rPr>
              <a:t>Hızlı Ürün Dönüşü (SMED)</a:t>
            </a:r>
          </a:p>
          <a:p>
            <a:pPr marL="457200" lvl="1" indent="0">
              <a:lnSpc>
                <a:spcPct val="150000"/>
              </a:lnSpc>
              <a:buNone/>
            </a:pPr>
            <a:endParaRPr lang="tr-TR" sz="2800" dirty="0">
              <a:latin typeface="Century Gothic" panose="020B0502020202020204" pitchFamily="34" charset="0"/>
              <a:cs typeface="Comic Sans MS"/>
            </a:endParaRPr>
          </a:p>
        </p:txBody>
      </p:sp>
    </p:spTree>
    <p:extLst>
      <p:ext uri="{BB962C8B-B14F-4D97-AF65-F5344CB8AC3E}">
        <p14:creationId xmlns:p14="http://schemas.microsoft.com/office/powerpoint/2010/main" val="3050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37931" y="403244"/>
            <a:ext cx="10992678" cy="5327375"/>
          </a:xfrm>
        </p:spPr>
        <p:txBody>
          <a:bodyPr anchor="ctr">
            <a:noAutofit/>
          </a:bodyPr>
          <a:lstStyle/>
          <a:p>
            <a:pPr marL="342900" lvl="1" indent="0" algn="ctr">
              <a:lnSpc>
                <a:spcPct val="150000"/>
              </a:lnSpc>
              <a:buNone/>
            </a:pPr>
            <a:r>
              <a:rPr lang="tr-TR" sz="6000" b="1" dirty="0">
                <a:solidFill>
                  <a:schemeClr val="bg1"/>
                </a:solidFill>
                <a:latin typeface="Century Gothic" panose="020B0502020202020204" pitchFamily="34" charset="0"/>
              </a:rPr>
              <a:t>Kalite Güvence Ağı (QAN)</a:t>
            </a:r>
          </a:p>
        </p:txBody>
      </p:sp>
    </p:spTree>
    <p:extLst>
      <p:ext uri="{BB962C8B-B14F-4D97-AF65-F5344CB8AC3E}">
        <p14:creationId xmlns:p14="http://schemas.microsoft.com/office/powerpoint/2010/main" val="765282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124655"/>
            <a:ext cx="9482871" cy="994172"/>
          </a:xfrm>
        </p:spPr>
        <p:txBody>
          <a:bodyPr>
            <a:noAutofit/>
          </a:bodyPr>
          <a:lstStyle/>
          <a:p>
            <a:r>
              <a:rPr lang="tr-TR" sz="4200" b="1" dirty="0">
                <a:solidFill>
                  <a:prstClr val="black"/>
                </a:solidFill>
                <a:latin typeface="Century Gothic" panose="020B0502020202020204" pitchFamily="34" charset="0"/>
              </a:rPr>
              <a:t>Kalite Güvence Ağı (QAN)</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1990" y="901317"/>
            <a:ext cx="11908020" cy="5832028"/>
          </a:xfrm>
        </p:spPr>
        <p:txBody>
          <a:bodyPr anchor="ctr">
            <a:noAutofit/>
          </a:bodyPr>
          <a:lstStyle/>
          <a:p>
            <a:pPr marL="0" indent="0" algn="ctr">
              <a:lnSpc>
                <a:spcPct val="150000"/>
              </a:lnSpc>
              <a:buNone/>
            </a:pPr>
            <a:r>
              <a:rPr lang="tr-TR" sz="3200" dirty="0">
                <a:latin typeface="Century Gothic" panose="020B0502020202020204" pitchFamily="34" charset="0"/>
                <a:cs typeface="Comic Sans MS"/>
              </a:rPr>
              <a:t>Üretim zamanının kısaltılabilmesi için akışın sağlanabilmesi, bunun için küçük lot adetleriyle çalışılması ve stokların kontrollü standart bir yapıda olması gerekir. Bu sonuçları yakalayabilmek için öncelikle proses kalite güvenirliği garanti altına alınmalı ve prosesten kesintisiz olarak kaliteli ürün çıkmalıdır.</a:t>
            </a:r>
          </a:p>
        </p:txBody>
      </p:sp>
    </p:spTree>
    <p:extLst>
      <p:ext uri="{BB962C8B-B14F-4D97-AF65-F5344CB8AC3E}">
        <p14:creationId xmlns:p14="http://schemas.microsoft.com/office/powerpoint/2010/main" val="2513996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86C3B-19F3-7BDC-1855-7D6044EDDC5F}"/>
              </a:ext>
            </a:extLst>
          </p:cNvPr>
          <p:cNvSpPr>
            <a:spLocks noGrp="1"/>
          </p:cNvSpPr>
          <p:nvPr>
            <p:ph type="title"/>
          </p:nvPr>
        </p:nvSpPr>
        <p:spPr>
          <a:xfrm>
            <a:off x="0" y="124655"/>
            <a:ext cx="9482871" cy="994172"/>
          </a:xfrm>
        </p:spPr>
        <p:txBody>
          <a:bodyPr>
            <a:noAutofit/>
          </a:bodyPr>
          <a:lstStyle/>
          <a:p>
            <a:r>
              <a:rPr lang="tr-TR" sz="4200" b="1" dirty="0">
                <a:solidFill>
                  <a:prstClr val="black"/>
                </a:solidFill>
                <a:latin typeface="Century Gothic" panose="020B0502020202020204" pitchFamily="34" charset="0"/>
              </a:rPr>
              <a:t>Kalite Güvence Ağı (QAN)</a:t>
            </a:r>
            <a:endParaRPr lang="tr-TR" sz="4200" b="1" dirty="0">
              <a:latin typeface="Century Gothic" panose="020B0502020202020204" pitchFamily="34" charset="0"/>
            </a:endParaRPr>
          </a:p>
        </p:txBody>
      </p:sp>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141990" y="124655"/>
            <a:ext cx="11908020" cy="5832028"/>
          </a:xfrm>
        </p:spPr>
        <p:txBody>
          <a:bodyPr anchor="ctr">
            <a:noAutofit/>
          </a:bodyPr>
          <a:lstStyle/>
          <a:p>
            <a:pPr marL="514350" indent="-514350">
              <a:lnSpc>
                <a:spcPct val="150000"/>
              </a:lnSpc>
              <a:buFont typeface="+mj-lt"/>
              <a:buAutoNum type="arabicPeriod"/>
            </a:pPr>
            <a:r>
              <a:rPr lang="tr-TR" sz="3200" dirty="0">
                <a:latin typeface="Century Gothic" panose="020B0502020202020204" pitchFamily="34" charset="0"/>
                <a:cs typeface="Comic Sans MS"/>
              </a:rPr>
              <a:t>Yerinde Kalite (</a:t>
            </a:r>
            <a:r>
              <a:rPr lang="tr-TR" sz="3200" dirty="0" err="1">
                <a:latin typeface="Century Gothic" panose="020B0502020202020204" pitchFamily="34" charset="0"/>
                <a:cs typeface="Comic Sans MS"/>
              </a:rPr>
              <a:t>Quality</a:t>
            </a:r>
            <a:r>
              <a:rPr lang="tr-TR" sz="3200" dirty="0">
                <a:latin typeface="Century Gothic" panose="020B0502020202020204" pitchFamily="34" charset="0"/>
                <a:cs typeface="Comic Sans MS"/>
              </a:rPr>
              <a:t> At </a:t>
            </a:r>
            <a:r>
              <a:rPr lang="tr-TR" sz="3200" dirty="0" err="1">
                <a:latin typeface="Century Gothic" panose="020B0502020202020204" pitchFamily="34" charset="0"/>
                <a:cs typeface="Comic Sans MS"/>
              </a:rPr>
              <a:t>The</a:t>
            </a:r>
            <a:r>
              <a:rPr lang="tr-TR" sz="3200" dirty="0">
                <a:latin typeface="Century Gothic" panose="020B0502020202020204" pitchFamily="34" charset="0"/>
                <a:cs typeface="Comic Sans MS"/>
              </a:rPr>
              <a:t> Source)</a:t>
            </a:r>
          </a:p>
          <a:p>
            <a:pPr marL="514350" indent="-514350">
              <a:lnSpc>
                <a:spcPct val="150000"/>
              </a:lnSpc>
              <a:buFont typeface="+mj-lt"/>
              <a:buAutoNum type="arabicPeriod"/>
            </a:pPr>
            <a:r>
              <a:rPr lang="tr-TR" sz="3200" dirty="0">
                <a:latin typeface="Century Gothic" panose="020B0502020202020204" pitchFamily="34" charset="0"/>
                <a:cs typeface="Comic Sans MS"/>
              </a:rPr>
              <a:t>Anormalliklerde Operatöre Durma Yetkisi (</a:t>
            </a:r>
            <a:r>
              <a:rPr lang="tr-TR" sz="3200" dirty="0" err="1">
                <a:latin typeface="Century Gothic" panose="020B0502020202020204" pitchFamily="34" charset="0"/>
                <a:cs typeface="Comic Sans MS"/>
              </a:rPr>
              <a:t>Jidoka</a:t>
            </a:r>
            <a:r>
              <a:rPr lang="tr-TR" sz="3200" dirty="0">
                <a:latin typeface="Century Gothic" panose="020B0502020202020204" pitchFamily="34" charset="0"/>
                <a:cs typeface="Comic Sans MS"/>
              </a:rPr>
              <a:t>)</a:t>
            </a:r>
          </a:p>
          <a:p>
            <a:pPr marL="514350" indent="-514350">
              <a:lnSpc>
                <a:spcPct val="150000"/>
              </a:lnSpc>
              <a:buFont typeface="+mj-lt"/>
              <a:buAutoNum type="arabicPeriod"/>
            </a:pPr>
            <a:r>
              <a:rPr lang="tr-TR" sz="3200" dirty="0">
                <a:latin typeface="Century Gothic" panose="020B0502020202020204" pitchFamily="34" charset="0"/>
                <a:cs typeface="Comic Sans MS"/>
              </a:rPr>
              <a:t>Hata Önleyici Düzenekler (</a:t>
            </a:r>
            <a:r>
              <a:rPr lang="tr-TR" sz="3200" dirty="0" err="1">
                <a:latin typeface="Century Gothic" panose="020B0502020202020204" pitchFamily="34" charset="0"/>
                <a:cs typeface="Comic Sans MS"/>
              </a:rPr>
              <a:t>Poka</a:t>
            </a:r>
            <a:r>
              <a:rPr lang="tr-TR" sz="3200" dirty="0">
                <a:latin typeface="Century Gothic" panose="020B0502020202020204" pitchFamily="34" charset="0"/>
                <a:cs typeface="Comic Sans MS"/>
              </a:rPr>
              <a:t> &amp; </a:t>
            </a:r>
            <a:r>
              <a:rPr lang="tr-TR" sz="3200" dirty="0" err="1">
                <a:latin typeface="Century Gothic" panose="020B0502020202020204" pitchFamily="34" charset="0"/>
                <a:cs typeface="Comic Sans MS"/>
              </a:rPr>
              <a:t>Yoke</a:t>
            </a:r>
            <a:r>
              <a:rPr lang="tr-TR" sz="3200" dirty="0">
                <a:latin typeface="Century Gothic" panose="020B0502020202020204" pitchFamily="34" charset="0"/>
                <a:cs typeface="Comic Sans MS"/>
              </a:rPr>
              <a:t>)</a:t>
            </a:r>
          </a:p>
        </p:txBody>
      </p:sp>
    </p:spTree>
    <p:extLst>
      <p:ext uri="{BB962C8B-B14F-4D97-AF65-F5344CB8AC3E}">
        <p14:creationId xmlns:p14="http://schemas.microsoft.com/office/powerpoint/2010/main" val="207859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A3F65-6A75-7B23-527E-7842FCB8D7FF}"/>
              </a:ext>
            </a:extLst>
          </p:cNvPr>
          <p:cNvSpPr>
            <a:spLocks noGrp="1"/>
          </p:cNvSpPr>
          <p:nvPr>
            <p:ph idx="1"/>
          </p:nvPr>
        </p:nvSpPr>
        <p:spPr>
          <a:xfrm>
            <a:off x="337931" y="403244"/>
            <a:ext cx="10992678" cy="5327375"/>
          </a:xfrm>
        </p:spPr>
        <p:txBody>
          <a:bodyPr anchor="ctr">
            <a:noAutofit/>
          </a:bodyPr>
          <a:lstStyle/>
          <a:p>
            <a:pPr marL="342900" lvl="1" indent="0" algn="ctr">
              <a:lnSpc>
                <a:spcPct val="150000"/>
              </a:lnSpc>
              <a:buNone/>
            </a:pPr>
            <a:r>
              <a:rPr lang="tr-TR" sz="6000" b="1" dirty="0">
                <a:solidFill>
                  <a:schemeClr val="bg1"/>
                </a:solidFill>
                <a:latin typeface="Century Gothic" panose="020B0502020202020204" pitchFamily="34" charset="0"/>
              </a:rPr>
              <a:t>Problem Çözme Teknikleri</a:t>
            </a:r>
          </a:p>
        </p:txBody>
      </p:sp>
    </p:spTree>
    <p:extLst>
      <p:ext uri="{BB962C8B-B14F-4D97-AF65-F5344CB8AC3E}">
        <p14:creationId xmlns:p14="http://schemas.microsoft.com/office/powerpoint/2010/main" val="3435677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650" y="2285116"/>
            <a:ext cx="7886700" cy="1490326"/>
          </a:xfrm>
        </p:spPr>
        <p:txBody>
          <a:bodyPr>
            <a:noAutofit/>
          </a:bodyPr>
          <a:lstStyle/>
          <a:p>
            <a:pPr marL="0" indent="0" algn="ctr">
              <a:buNone/>
            </a:pPr>
            <a:r>
              <a:rPr lang="tr-TR" sz="3300" b="1" dirty="0">
                <a:latin typeface="Century Gothic" panose="020B0502020202020204" pitchFamily="34" charset="0"/>
              </a:rPr>
              <a:t>Teşekkür ederim</a:t>
            </a:r>
          </a:p>
          <a:p>
            <a:pPr marL="0" indent="0" algn="ctr">
              <a:buNone/>
            </a:pPr>
            <a:endParaRPr lang="tr-TR" sz="3300" b="1" dirty="0">
              <a:latin typeface="Century Gothic" panose="020B0502020202020204" pitchFamily="34" charset="0"/>
            </a:endParaRPr>
          </a:p>
          <a:p>
            <a:pPr marL="0" indent="0" algn="ctr">
              <a:buNone/>
            </a:pPr>
            <a:r>
              <a:rPr lang="tr-TR" sz="2400" dirty="0">
                <a:latin typeface="Century Gothic" panose="020B0502020202020204" pitchFamily="34" charset="0"/>
              </a:rPr>
              <a:t>Büşra ÇEKİCİ</a:t>
            </a:r>
          </a:p>
          <a:p>
            <a:pPr marL="0" indent="0" algn="ctr">
              <a:buNone/>
            </a:pPr>
            <a:r>
              <a:rPr lang="tr-TR" sz="2400" dirty="0" err="1">
                <a:latin typeface="Century Gothic" panose="020B0502020202020204" pitchFamily="34" charset="0"/>
              </a:rPr>
              <a:t>bcekic@amasyadsyb.org</a:t>
            </a:r>
            <a:endParaRPr lang="tr-TR" sz="2400" dirty="0">
              <a:latin typeface="Century Gothic" panose="020B0502020202020204" pitchFamily="34" charset="0"/>
            </a:endParaRPr>
          </a:p>
        </p:txBody>
      </p:sp>
    </p:spTree>
    <p:extLst>
      <p:ext uri="{BB962C8B-B14F-4D97-AF65-F5344CB8AC3E}">
        <p14:creationId xmlns:p14="http://schemas.microsoft.com/office/powerpoint/2010/main" val="219814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4E2F79-655A-6349-E0DA-AC3C35AF9BE1}"/>
              </a:ext>
            </a:extLst>
          </p:cNvPr>
          <p:cNvSpPr/>
          <p:nvPr/>
        </p:nvSpPr>
        <p:spPr>
          <a:xfrm>
            <a:off x="-1741715" y="-87087"/>
            <a:ext cx="7837715" cy="7445829"/>
          </a:xfrm>
          <a:prstGeom prst="ellipse">
            <a:avLst/>
          </a:prstGeom>
          <a:noFill/>
          <a:ln>
            <a:gradFill flip="none" rotWithShape="1">
              <a:gsLst>
                <a:gs pos="100000">
                  <a:srgbClr val="0070C0">
                    <a:alpha val="8352"/>
                  </a:srgbClr>
                </a:gs>
                <a:gs pos="52000">
                  <a:srgbClr val="0070C0">
                    <a:alpha val="0"/>
                  </a:srgbClr>
                </a:gs>
                <a:gs pos="98000">
                  <a:srgbClr val="0070C0"/>
                </a:gs>
                <a:gs pos="55000">
                  <a:srgbClr val="0070C0">
                    <a:alpha val="8000"/>
                  </a:srgbClr>
                </a:gs>
                <a:gs pos="100000">
                  <a:schemeClr val="accent1">
                    <a:lumMod val="30000"/>
                    <a:lumOff val="7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Oval 4">
            <a:extLst>
              <a:ext uri="{FF2B5EF4-FFF2-40B4-BE49-F238E27FC236}">
                <a16:creationId xmlns:a16="http://schemas.microsoft.com/office/drawing/2014/main" id="{F71616CD-7BF1-D62A-9663-C5B10436ABAD}"/>
              </a:ext>
            </a:extLst>
          </p:cNvPr>
          <p:cNvSpPr/>
          <p:nvPr/>
        </p:nvSpPr>
        <p:spPr>
          <a:xfrm>
            <a:off x="4033646" y="265918"/>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id="{7CF7B8A7-E588-5285-B893-C1D5730ECEDB}"/>
              </a:ext>
            </a:extLst>
          </p:cNvPr>
          <p:cNvSpPr/>
          <p:nvPr/>
        </p:nvSpPr>
        <p:spPr>
          <a:xfrm>
            <a:off x="5275943" y="1551216"/>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9E2153B7-6EED-475E-6F87-754E0BFEB055}"/>
              </a:ext>
            </a:extLst>
          </p:cNvPr>
          <p:cNvSpPr/>
          <p:nvPr/>
        </p:nvSpPr>
        <p:spPr>
          <a:xfrm>
            <a:off x="5486400" y="511084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70B96BDF-5044-177C-A011-A7DA5891AA16}"/>
              </a:ext>
            </a:extLst>
          </p:cNvPr>
          <p:cNvSpPr/>
          <p:nvPr/>
        </p:nvSpPr>
        <p:spPr>
          <a:xfrm>
            <a:off x="4196606" y="6452491"/>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3E569830-A2F2-8FC3-F363-5D350F27E0C3}"/>
              </a:ext>
            </a:extLst>
          </p:cNvPr>
          <p:cNvSpPr txBox="1"/>
          <p:nvPr/>
        </p:nvSpPr>
        <p:spPr>
          <a:xfrm>
            <a:off x="4969816" y="3284249"/>
            <a:ext cx="783771" cy="369332"/>
          </a:xfrm>
          <a:prstGeom prst="rect">
            <a:avLst/>
          </a:prstGeom>
          <a:noFill/>
        </p:spPr>
        <p:txBody>
          <a:bodyPr wrap="square" rtlCol="0">
            <a:spAutoFit/>
          </a:bodyPr>
          <a:lstStyle/>
          <a:p>
            <a:r>
              <a:rPr lang="tr-TR" b="1" dirty="0">
                <a:solidFill>
                  <a:srgbClr val="0070C0"/>
                </a:solidFill>
                <a:latin typeface="Century Gothic" panose="020B0502020202020204" pitchFamily="34" charset="0"/>
              </a:rPr>
              <a:t>1900</a:t>
            </a:r>
          </a:p>
        </p:txBody>
      </p:sp>
      <p:sp>
        <p:nvSpPr>
          <p:cNvPr id="12" name="Metin kutusu 11">
            <a:extLst>
              <a:ext uri="{FF2B5EF4-FFF2-40B4-BE49-F238E27FC236}">
                <a16:creationId xmlns:a16="http://schemas.microsoft.com/office/drawing/2014/main" id="{8FB2A3FE-3492-5E45-6C7A-FD079CFA2AFA}"/>
              </a:ext>
            </a:extLst>
          </p:cNvPr>
          <p:cNvSpPr txBox="1"/>
          <p:nvPr/>
        </p:nvSpPr>
        <p:spPr>
          <a:xfrm>
            <a:off x="4604984" y="5110841"/>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1940</a:t>
            </a:r>
          </a:p>
        </p:txBody>
      </p:sp>
      <p:sp>
        <p:nvSpPr>
          <p:cNvPr id="13" name="Metin kutusu 12">
            <a:extLst>
              <a:ext uri="{FF2B5EF4-FFF2-40B4-BE49-F238E27FC236}">
                <a16:creationId xmlns:a16="http://schemas.microsoft.com/office/drawing/2014/main" id="{84B751E0-8D9A-F833-F2AA-2CA17C35F722}"/>
              </a:ext>
            </a:extLst>
          </p:cNvPr>
          <p:cNvSpPr txBox="1"/>
          <p:nvPr/>
        </p:nvSpPr>
        <p:spPr>
          <a:xfrm>
            <a:off x="3369943" y="6447366"/>
            <a:ext cx="721760"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1980</a:t>
            </a:r>
          </a:p>
        </p:txBody>
      </p:sp>
      <p:sp>
        <p:nvSpPr>
          <p:cNvPr id="14" name="Metin kutusu 13">
            <a:extLst>
              <a:ext uri="{FF2B5EF4-FFF2-40B4-BE49-F238E27FC236}">
                <a16:creationId xmlns:a16="http://schemas.microsoft.com/office/drawing/2014/main" id="{5AFF970F-8AE8-3BB4-D2E5-2ADD4DDC52E1}"/>
              </a:ext>
            </a:extLst>
          </p:cNvPr>
          <p:cNvSpPr txBox="1"/>
          <p:nvPr/>
        </p:nvSpPr>
        <p:spPr>
          <a:xfrm>
            <a:off x="1465941" y="7162799"/>
            <a:ext cx="783771"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2000</a:t>
            </a:r>
          </a:p>
        </p:txBody>
      </p:sp>
      <p:sp>
        <p:nvSpPr>
          <p:cNvPr id="15" name="Oval 14">
            <a:extLst>
              <a:ext uri="{FF2B5EF4-FFF2-40B4-BE49-F238E27FC236}">
                <a16:creationId xmlns:a16="http://schemas.microsoft.com/office/drawing/2014/main" id="{DB8D1E88-C775-533B-2619-101734F49E64}"/>
              </a:ext>
            </a:extLst>
          </p:cNvPr>
          <p:cNvSpPr/>
          <p:nvPr/>
        </p:nvSpPr>
        <p:spPr>
          <a:xfrm>
            <a:off x="5834742" y="3254825"/>
            <a:ext cx="420914" cy="391885"/>
          </a:xfrm>
          <a:prstGeom prst="ellipse">
            <a:avLst/>
          </a:prstGeom>
          <a:solidFill>
            <a:schemeClr val="accent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E665C68C-D9D5-4300-6CB8-6B644117E9F3}"/>
              </a:ext>
            </a:extLst>
          </p:cNvPr>
          <p:cNvSpPr/>
          <p:nvPr/>
        </p:nvSpPr>
        <p:spPr>
          <a:xfrm>
            <a:off x="2177142" y="7162799"/>
            <a:ext cx="420914" cy="391885"/>
          </a:xfrm>
          <a:prstGeom prst="ellipse">
            <a:avLst/>
          </a:prstGeom>
          <a:solidFill>
            <a:schemeClr val="bg1"/>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4F634A62-87C6-98C5-F5B8-C6666396414F}"/>
              </a:ext>
            </a:extLst>
          </p:cNvPr>
          <p:cNvSpPr txBox="1"/>
          <p:nvPr/>
        </p:nvSpPr>
        <p:spPr>
          <a:xfrm>
            <a:off x="4455886" y="1658647"/>
            <a:ext cx="70394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1880</a:t>
            </a:r>
          </a:p>
        </p:txBody>
      </p:sp>
      <p:sp>
        <p:nvSpPr>
          <p:cNvPr id="18" name="Metin kutusu 17">
            <a:extLst>
              <a:ext uri="{FF2B5EF4-FFF2-40B4-BE49-F238E27FC236}">
                <a16:creationId xmlns:a16="http://schemas.microsoft.com/office/drawing/2014/main" id="{0961C46D-D131-7974-AAA6-9EE0ED7B8CCF}"/>
              </a:ext>
            </a:extLst>
          </p:cNvPr>
          <p:cNvSpPr txBox="1"/>
          <p:nvPr/>
        </p:nvSpPr>
        <p:spPr>
          <a:xfrm>
            <a:off x="3206983" y="539609"/>
            <a:ext cx="826663" cy="369332"/>
          </a:xfrm>
          <a:prstGeom prst="rect">
            <a:avLst/>
          </a:prstGeom>
          <a:noFill/>
        </p:spPr>
        <p:txBody>
          <a:bodyPr wrap="square" rtlCol="0">
            <a:spAutoFit/>
          </a:bodyPr>
          <a:lstStyle/>
          <a:p>
            <a:r>
              <a:rPr lang="tr-TR" dirty="0">
                <a:solidFill>
                  <a:schemeClr val="accent5">
                    <a:lumMod val="75000"/>
                  </a:schemeClr>
                </a:solidFill>
                <a:latin typeface="Century Gothic" panose="020B0502020202020204" pitchFamily="34" charset="0"/>
              </a:rPr>
              <a:t>1840</a:t>
            </a:r>
          </a:p>
        </p:txBody>
      </p:sp>
      <p:sp>
        <p:nvSpPr>
          <p:cNvPr id="21" name="Metin kutusu 20">
            <a:extLst>
              <a:ext uri="{FF2B5EF4-FFF2-40B4-BE49-F238E27FC236}">
                <a16:creationId xmlns:a16="http://schemas.microsoft.com/office/drawing/2014/main" id="{0EF5929A-2CDD-DA30-2B6A-7DCC16266072}"/>
              </a:ext>
            </a:extLst>
          </p:cNvPr>
          <p:cNvSpPr txBox="1"/>
          <p:nvPr/>
        </p:nvSpPr>
        <p:spPr>
          <a:xfrm>
            <a:off x="6744305" y="2828064"/>
            <a:ext cx="3672114" cy="1245406"/>
          </a:xfrm>
          <a:prstGeom prst="rect">
            <a:avLst/>
          </a:prstGeom>
          <a:noFill/>
        </p:spPr>
        <p:txBody>
          <a:bodyPr wrap="square" rtlCol="0">
            <a:spAutoFit/>
          </a:bodyPr>
          <a:lstStyle/>
          <a:p>
            <a:pPr>
              <a:lnSpc>
                <a:spcPct val="150000"/>
              </a:lnSpc>
            </a:pPr>
            <a:r>
              <a:rPr lang="tr-TR" sz="4000" baseline="2777" dirty="0" err="1">
                <a:latin typeface="Century Gothic" panose="020B0502020202020204" pitchFamily="34" charset="0"/>
                <a:cs typeface="Arial"/>
              </a:rPr>
              <a:t>Highland</a:t>
            </a:r>
            <a:r>
              <a:rPr lang="tr-TR" sz="4000" baseline="2777" dirty="0">
                <a:latin typeface="Century Gothic" panose="020B0502020202020204" pitchFamily="34" charset="0"/>
                <a:cs typeface="Arial"/>
              </a:rPr>
              <a:t> Park</a:t>
            </a:r>
          </a:p>
          <a:p>
            <a:pPr>
              <a:lnSpc>
                <a:spcPct val="150000"/>
              </a:lnSpc>
            </a:pPr>
            <a:r>
              <a:rPr lang="tr-TR" sz="4000" baseline="2777" dirty="0">
                <a:latin typeface="Century Gothic" panose="020B0502020202020204" pitchFamily="34" charset="0"/>
                <a:cs typeface="Arial"/>
              </a:rPr>
              <a:t>Henry Ford</a:t>
            </a:r>
          </a:p>
        </p:txBody>
      </p:sp>
    </p:spTree>
    <p:extLst>
      <p:ext uri="{BB962C8B-B14F-4D97-AF65-F5344CB8AC3E}">
        <p14:creationId xmlns:p14="http://schemas.microsoft.com/office/powerpoint/2010/main" val="295863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12073</TotalTime>
  <Words>1739</Words>
  <Application>Microsoft Office PowerPoint</Application>
  <PresentationFormat>Geniş ekran</PresentationFormat>
  <Paragraphs>456</Paragraphs>
  <Slides>87</Slides>
  <Notes>76</Notes>
  <HiddenSlides>1</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87</vt:i4>
      </vt:variant>
    </vt:vector>
  </HeadingPairs>
  <TitlesOfParts>
    <vt:vector size="93" baseType="lpstr">
      <vt:lpstr>Arial</vt:lpstr>
      <vt:lpstr>Calibri</vt:lpstr>
      <vt:lpstr>Calibri Light</vt:lpstr>
      <vt:lpstr>Century Gothic</vt:lpstr>
      <vt:lpstr>Wingdings</vt:lpstr>
      <vt:lpstr>Office Teması</vt:lpstr>
      <vt:lpstr>PowerPoint Sunusu</vt:lpstr>
      <vt:lpstr>PowerPoint Sunusu</vt:lpstr>
      <vt:lpstr>İçerik;</vt:lpstr>
      <vt:lpstr>PowerPoint Sunusu</vt:lpstr>
      <vt:lpstr>PowerPoint Sunusu</vt:lpstr>
      <vt:lpstr>PowerPoint Sunusu</vt:lpstr>
      <vt:lpstr>Neden Yalın Üretim ?</vt:lpstr>
      <vt:lpstr>PowerPoint Sunusu</vt:lpstr>
      <vt:lpstr>PowerPoint Sunusu</vt:lpstr>
      <vt:lpstr>PowerPoint Sunusu</vt:lpstr>
      <vt:lpstr>PowerPoint Sunusu</vt:lpstr>
      <vt:lpstr>PowerPoint Sunusu</vt:lpstr>
      <vt:lpstr>Yalın Üretim Tarihi </vt:lpstr>
      <vt:lpstr>Yalın Üretim Tarihi </vt:lpstr>
      <vt:lpstr>PowerPoint Sunusu</vt:lpstr>
      <vt:lpstr>PowerPoint Sunusu</vt:lpstr>
      <vt:lpstr>Toyota Sisteminin Özü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DEĞER ZİNCİRİ  </vt:lpstr>
      <vt:lpstr>DEĞER ZİNCİRİ  </vt:lpstr>
      <vt:lpstr>2. DEĞER ZİNCİRİ  </vt:lpstr>
      <vt:lpstr>PowerPoint Sunusu</vt:lpstr>
      <vt:lpstr>PowerPoint Sunusu</vt:lpstr>
      <vt:lpstr>DEĞER ZİNCİRİ   </vt:lpstr>
      <vt:lpstr>DEĞER ZİNCİRİ HARİTALAMA   </vt:lpstr>
      <vt:lpstr>DEĞER ZİNCİRİ HARİTALAMA NEDEN TERCİH EDİLİR?  </vt:lpstr>
      <vt:lpstr>DEĞER ZİNCİRİ HARİTALARI ÇİZİLİRKEN DİKKAT EDİLMESİ GEREKEN NOKTALAR  </vt:lpstr>
      <vt:lpstr>PowerPoint Sunusu</vt:lpstr>
      <vt:lpstr>3. AKIŞ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ÇEKME</vt:lpstr>
      <vt:lpstr>PowerPoint Sunusu</vt:lpstr>
      <vt:lpstr> </vt:lpstr>
      <vt:lpstr> </vt:lpstr>
      <vt:lpstr> </vt:lpstr>
      <vt:lpstr> </vt:lpstr>
      <vt:lpstr>5. MÜKEMMELLİK</vt:lpstr>
      <vt:lpstr>PowerPoint Sunusu</vt:lpstr>
      <vt:lpstr> </vt:lpstr>
      <vt:lpstr>PowerPoint Sunusu</vt:lpstr>
      <vt:lpstr>PowerPoint Sunusu</vt:lpstr>
      <vt:lpstr>Yalın Üretim Araçları</vt:lpstr>
      <vt:lpstr>PowerPoint Sunusu</vt:lpstr>
      <vt:lpstr>Çalışma Alanı Organizasyonu</vt:lpstr>
      <vt:lpstr>Standart</vt:lpstr>
      <vt:lpstr>Standart İş Talimatları</vt:lpstr>
      <vt:lpstr>5S</vt:lpstr>
      <vt:lpstr>PowerPoint Sunusu</vt:lpstr>
      <vt:lpstr>Görsel Yönetim</vt:lpstr>
      <vt:lpstr>PowerPoint Sunusu</vt:lpstr>
      <vt:lpstr>PowerPoint Sunusu</vt:lpstr>
      <vt:lpstr>PowerPoint Sunusu</vt:lpstr>
      <vt:lpstr>Kaizen</vt:lpstr>
      <vt:lpstr>Kaizen Felsefesi</vt:lpstr>
      <vt:lpstr>Kaizen Felsefesi</vt:lpstr>
      <vt:lpstr>PowerPoint Sunusu</vt:lpstr>
      <vt:lpstr>PowerPoint Sunusu</vt:lpstr>
      <vt:lpstr>PowerPoint Sunusu</vt:lpstr>
      <vt:lpstr>PowerPoint Sunusu</vt:lpstr>
      <vt:lpstr>Tam Zamanında Üretim (JIT)</vt:lpstr>
      <vt:lpstr>Tam Zamanında Üretim (JIT)</vt:lpstr>
      <vt:lpstr>PowerPoint Sunusu</vt:lpstr>
      <vt:lpstr>Kalite Güvence Ağı (QAN)</vt:lpstr>
      <vt:lpstr>Kalite Güvence Ağı (QAN)</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Oguzhan</cp:lastModifiedBy>
  <cp:revision>89</cp:revision>
  <dcterms:created xsi:type="dcterms:W3CDTF">2023-04-03T12:18:59Z</dcterms:created>
  <dcterms:modified xsi:type="dcterms:W3CDTF">2024-01-16T06:35:25Z</dcterms:modified>
</cp:coreProperties>
</file>