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93" r:id="rId3"/>
    <p:sldId id="272" r:id="rId4"/>
    <p:sldId id="265" r:id="rId5"/>
    <p:sldId id="287" r:id="rId6"/>
    <p:sldId id="273" r:id="rId7"/>
    <p:sldId id="268" r:id="rId8"/>
    <p:sldId id="290" r:id="rId9"/>
    <p:sldId id="289" r:id="rId10"/>
    <p:sldId id="29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9"/>
    <p:restoredTop sz="71271" autoAdjust="0"/>
  </p:normalViewPr>
  <p:slideViewPr>
    <p:cSldViewPr snapToGrid="0">
      <p:cViewPr varScale="1">
        <p:scale>
          <a:sx n="48" d="100"/>
          <a:sy n="48" d="100"/>
        </p:scale>
        <p:origin x="15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057BB-A49F-A44A-B2E3-7B930AE94B77}" type="datetimeFigureOut">
              <a:rPr lang="tr-TR" smtClean="0"/>
              <a:t>11.01.2024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3D9BE-D2E1-D44A-8BD5-44BA90E71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844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3D9BE-D2E1-D44A-8BD5-44BA90E71F6A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5658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3D9BE-D2E1-D44A-8BD5-44BA90E71F6A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2018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3D9BE-D2E1-D44A-8BD5-44BA90E71F6A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5010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3D9BE-D2E1-D44A-8BD5-44BA90E71F6A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8497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3D9BE-D2E1-D44A-8BD5-44BA90E71F6A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6906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3D9BE-D2E1-D44A-8BD5-44BA90E71F6A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460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3D9BE-D2E1-D44A-8BD5-44BA90E71F6A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340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3D9BE-D2E1-D44A-8BD5-44BA90E71F6A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9176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3D9BE-D2E1-D44A-8BD5-44BA90E71F6A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263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F3D9BE-D2E1-D44A-8BD5-44BA90E71F6A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0045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FED3-8352-4218-B49B-719DF40D61F4}" type="datetimeFigureOut">
              <a:rPr lang="tr-TR" smtClean="0"/>
              <a:t>11.01.2024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2D22-6AFE-4843-BFDB-F7EA7BFE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270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FED3-8352-4218-B49B-719DF40D61F4}" type="datetimeFigureOut">
              <a:rPr lang="tr-TR" smtClean="0"/>
              <a:t>11.01.2024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2D22-6AFE-4843-BFDB-F7EA7BFE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930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FED3-8352-4218-B49B-719DF40D61F4}" type="datetimeFigureOut">
              <a:rPr lang="tr-TR" smtClean="0"/>
              <a:t>11.01.2024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2D22-6AFE-4843-BFDB-F7EA7BFE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1600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FED3-8352-4218-B49B-719DF40D61F4}" type="datetimeFigureOut">
              <a:rPr lang="tr-TR" smtClean="0"/>
              <a:t>11.01.2024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2D22-6AFE-4843-BFDB-F7EA7BFE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40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FED3-8352-4218-B49B-719DF40D61F4}" type="datetimeFigureOut">
              <a:rPr lang="tr-TR" smtClean="0"/>
              <a:t>11.01.2024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2D22-6AFE-4843-BFDB-F7EA7BFE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599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FED3-8352-4218-B49B-719DF40D61F4}" type="datetimeFigureOut">
              <a:rPr lang="tr-TR" smtClean="0"/>
              <a:t>11.01.2024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2D22-6AFE-4843-BFDB-F7EA7BFE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9707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FED3-8352-4218-B49B-719DF40D61F4}" type="datetimeFigureOut">
              <a:rPr lang="tr-TR" smtClean="0"/>
              <a:t>11.01.2024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2D22-6AFE-4843-BFDB-F7EA7BFE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867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FED3-8352-4218-B49B-719DF40D61F4}" type="datetimeFigureOut">
              <a:rPr lang="tr-TR" smtClean="0"/>
              <a:t>11.01.2024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2D22-6AFE-4843-BFDB-F7EA7BFE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06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FED3-8352-4218-B49B-719DF40D61F4}" type="datetimeFigureOut">
              <a:rPr lang="tr-TR" smtClean="0"/>
              <a:t>11.01.2024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2D22-6AFE-4843-BFDB-F7EA7BFE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3172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FED3-8352-4218-B49B-719DF40D61F4}" type="datetimeFigureOut">
              <a:rPr lang="tr-TR" smtClean="0"/>
              <a:t>11.01.2024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2D22-6AFE-4843-BFDB-F7EA7BFE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823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FED3-8352-4218-B49B-719DF40D61F4}" type="datetimeFigureOut">
              <a:rPr lang="tr-TR" smtClean="0"/>
              <a:t>11.01.2024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2D22-6AFE-4843-BFDB-F7EA7BFE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12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1FED3-8352-4218-B49B-719DF40D61F4}" type="datetimeFigureOut">
              <a:rPr lang="tr-TR" smtClean="0"/>
              <a:t>11.01.2024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02D22-6AFE-4843-BFDB-F7EA7BFE4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8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2160" y="426750"/>
            <a:ext cx="2621340" cy="2621340"/>
          </a:xfrm>
          <a:prstGeom prst="rect">
            <a:avLst/>
          </a:prstGeom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866075"/>
            <a:ext cx="9144000" cy="2621341"/>
          </a:xfrm>
        </p:spPr>
        <p:txBody>
          <a:bodyPr>
            <a:normAutofit fontScale="92500" lnSpcReduction="20000"/>
          </a:bodyPr>
          <a:lstStyle/>
          <a:p>
            <a:r>
              <a:rPr lang="tr-TR" sz="3200" b="1" cap="all" dirty="0">
                <a:ln w="3175" cmpd="sng">
                  <a:noFill/>
                </a:ln>
                <a:solidFill>
                  <a:prstClr val="black"/>
                </a:solidFill>
                <a:latin typeface="Century Gothic" panose="020B0502020202020204"/>
                <a:ea typeface="+mj-ea"/>
                <a:cs typeface="+mj-cs"/>
              </a:rPr>
              <a:t>Excel kullanımı</a:t>
            </a:r>
          </a:p>
          <a:p>
            <a:endParaRPr lang="tr-TR" sz="3200" b="1" cap="all" dirty="0">
              <a:ln w="3175" cmpd="sng">
                <a:noFill/>
              </a:ln>
              <a:solidFill>
                <a:prstClr val="black"/>
              </a:solidFill>
              <a:latin typeface="Century Gothic" panose="020B0502020202020204"/>
              <a:ea typeface="+mj-ea"/>
              <a:cs typeface="+mj-cs"/>
            </a:endParaRPr>
          </a:p>
          <a:p>
            <a:pPr lvl="0"/>
            <a:r>
              <a:rPr lang="tr-TR" sz="3000" dirty="0">
                <a:solidFill>
                  <a:prstClr val="black"/>
                </a:solidFill>
                <a:latin typeface="Century Gothic" panose="020B0502020202020204" pitchFamily="34" charset="0"/>
              </a:rPr>
              <a:t>Oğuzhan ÇELİK</a:t>
            </a:r>
          </a:p>
          <a:p>
            <a:pPr lvl="0"/>
            <a:r>
              <a:rPr lang="tr-TR" sz="2800" dirty="0">
                <a:solidFill>
                  <a:prstClr val="black"/>
                </a:solidFill>
                <a:latin typeface="Century Gothic" panose="020B0502020202020204" pitchFamily="34" charset="0"/>
              </a:rPr>
              <a:t>oguzhantr05@hotmail.com</a:t>
            </a:r>
          </a:p>
          <a:p>
            <a:endParaRPr lang="tr-TR" b="1" cap="all" dirty="0">
              <a:ln w="3175" cmpd="sng">
                <a:noFill/>
              </a:ln>
              <a:solidFill>
                <a:prstClr val="black"/>
              </a:solidFill>
              <a:latin typeface="Century Gothic" panose="020B0502020202020204"/>
              <a:ea typeface="+mj-ea"/>
              <a:cs typeface="+mj-cs"/>
            </a:endParaRPr>
          </a:p>
          <a:p>
            <a:r>
              <a:rPr lang="tr-TR" sz="3200" b="1" cap="all" dirty="0">
                <a:ln w="3175" cmpd="sng">
                  <a:noFill/>
                </a:ln>
                <a:solidFill>
                  <a:prstClr val="black"/>
                </a:solidFill>
                <a:latin typeface="Century Gothic" panose="020B0502020202020204"/>
                <a:ea typeface="+mj-ea"/>
                <a:cs typeface="+mj-cs"/>
              </a:rPr>
              <a:t> </a:t>
            </a:r>
            <a:endParaRPr lang="tr-T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271DC8-84EE-01DE-536F-77E65C839A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563" y="1066800"/>
            <a:ext cx="3586277" cy="158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451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E82137F8-C75A-6A95-E90B-0EC7D9CB9A7A}"/>
              </a:ext>
            </a:extLst>
          </p:cNvPr>
          <p:cNvSpPr txBox="1"/>
          <p:nvPr/>
        </p:nvSpPr>
        <p:spPr>
          <a:xfrm>
            <a:off x="1" y="281353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EXCEL PENCERESİ</a:t>
            </a:r>
          </a:p>
        </p:txBody>
      </p:sp>
    </p:spTree>
    <p:extLst>
      <p:ext uri="{BB962C8B-B14F-4D97-AF65-F5344CB8AC3E}">
        <p14:creationId xmlns:p14="http://schemas.microsoft.com/office/powerpoint/2010/main" val="1979133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10" y="5682668"/>
            <a:ext cx="1043180" cy="104318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8" y="1"/>
            <a:ext cx="11163302" cy="6725848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tr-TR" sz="6600" b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tr-TR" sz="6600" b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tr-TR" sz="6600" b="1" dirty="0">
                <a:latin typeface="Century Gothic" panose="020B0502020202020204" pitchFamily="34" charset="0"/>
              </a:rPr>
              <a:t>Teşekkür ederim</a:t>
            </a:r>
          </a:p>
          <a:p>
            <a:pPr marL="0" lvl="0" indent="0" algn="ctr">
              <a:buNone/>
            </a:pPr>
            <a:endParaRPr lang="tr-TR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lvl="0" indent="0" algn="ctr">
              <a:buNone/>
            </a:pPr>
            <a:endParaRPr lang="tr-TR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lvl="0" indent="0" algn="ctr">
              <a:buNone/>
            </a:pPr>
            <a:r>
              <a:rPr lang="tr-TR" dirty="0">
                <a:solidFill>
                  <a:prstClr val="black"/>
                </a:solidFill>
                <a:latin typeface="Century Gothic" panose="020B0502020202020204" pitchFamily="34" charset="0"/>
              </a:rPr>
              <a:t>Oğuzhan ÇELİK</a:t>
            </a:r>
          </a:p>
          <a:p>
            <a:pPr marL="0" lvl="0" indent="0" algn="ctr">
              <a:buNone/>
            </a:pPr>
            <a:r>
              <a:rPr lang="tr-TR" dirty="0">
                <a:solidFill>
                  <a:prstClr val="black"/>
                </a:solidFill>
                <a:latin typeface="Century Gothic" panose="020B0502020202020204" pitchFamily="34" charset="0"/>
              </a:rPr>
              <a:t>oguzhantr05@hotmail.com</a:t>
            </a:r>
          </a:p>
          <a:p>
            <a:pPr marL="0" indent="0" algn="ctr">
              <a:buNone/>
            </a:pPr>
            <a:endParaRPr lang="tr-TR" sz="4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14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B9862F0C-E39E-2BC1-B3ED-853A59A0CFD5}"/>
              </a:ext>
            </a:extLst>
          </p:cNvPr>
          <p:cNvSpPr txBox="1"/>
          <p:nvPr/>
        </p:nvSpPr>
        <p:spPr>
          <a:xfrm>
            <a:off x="3880625" y="3077838"/>
            <a:ext cx="466121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500" dirty="0">
                <a:solidFill>
                  <a:schemeClr val="bg1"/>
                </a:solidFill>
              </a:rPr>
              <a:t>ISINMA</a:t>
            </a:r>
          </a:p>
        </p:txBody>
      </p:sp>
      <p:sp>
        <p:nvSpPr>
          <p:cNvPr id="5" name="Gülen Yüz 4">
            <a:extLst>
              <a:ext uri="{FF2B5EF4-FFF2-40B4-BE49-F238E27FC236}">
                <a16:creationId xmlns:a16="http://schemas.microsoft.com/office/drawing/2014/main" id="{AC1BBDA6-D151-9B8C-EA7C-F25BA2A9C103}"/>
              </a:ext>
            </a:extLst>
          </p:cNvPr>
          <p:cNvSpPr/>
          <p:nvPr/>
        </p:nvSpPr>
        <p:spPr>
          <a:xfrm>
            <a:off x="5118410" y="880997"/>
            <a:ext cx="2185639" cy="2096430"/>
          </a:xfrm>
          <a:prstGeom prst="smileyFace">
            <a:avLst/>
          </a:prstGeom>
          <a:ln>
            <a:solidFill>
              <a:srgbClr val="00206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0500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DFBF9F1-FF71-E009-8C21-23F71BB8B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446" y="-113705"/>
            <a:ext cx="10515600" cy="1325563"/>
          </a:xfrm>
        </p:spPr>
        <p:txBody>
          <a:bodyPr>
            <a:normAutofit/>
          </a:bodyPr>
          <a:lstStyle/>
          <a:p>
            <a:r>
              <a:rPr lang="tr-TR" b="1" dirty="0">
                <a:latin typeface="Century Gothic" panose="020B0502020202020204" pitchFamily="34" charset="0"/>
              </a:rPr>
              <a:t>İçerik;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D494DA-1957-F9E3-04B1-BDD255509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367" y="1211858"/>
            <a:ext cx="5601512" cy="477130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dirty="0">
                <a:latin typeface="Century Gothic" panose="020B0502020202020204" pitchFamily="34" charset="0"/>
              </a:rPr>
              <a:t> Excel Nedir?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dirty="0">
                <a:latin typeface="Century Gothic" panose="020B0502020202020204" pitchFamily="34" charset="0"/>
              </a:rPr>
              <a:t> Neden Excel Kullanımı?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dirty="0">
                <a:latin typeface="Century Gothic" panose="020B0502020202020204" pitchFamily="34" charset="0"/>
              </a:rPr>
              <a:t> Kullanım Alanları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dirty="0">
                <a:latin typeface="Century Gothic" panose="020B0502020202020204" pitchFamily="34" charset="0"/>
              </a:rPr>
              <a:t> Excel Penceresi – Ribonlar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dirty="0">
                <a:latin typeface="Century Gothic" panose="020B0502020202020204" pitchFamily="34" charset="0"/>
              </a:rPr>
              <a:t> Sayfa İçi Ekle, Sil Ve Kopyala İşlemleri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dirty="0">
                <a:latin typeface="Century Gothic" panose="020B0502020202020204" pitchFamily="34" charset="0"/>
              </a:rPr>
              <a:t> Hızlı Doldurma Özellikleri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tr-TR" sz="2400" dirty="0">
              <a:latin typeface="Century Gothic" panose="020B0502020202020204" pitchFamily="34" charset="0"/>
            </a:endParaRPr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1CB04B26-FBDA-2340-018B-891860979A27}"/>
              </a:ext>
            </a:extLst>
          </p:cNvPr>
          <p:cNvSpPr txBox="1">
            <a:spLocks/>
          </p:cNvSpPr>
          <p:nvPr/>
        </p:nvSpPr>
        <p:spPr>
          <a:xfrm>
            <a:off x="6002799" y="832324"/>
            <a:ext cx="6189202" cy="55919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dirty="0">
                <a:latin typeface="Century Gothic" panose="020B0502020202020204" pitchFamily="34" charset="0"/>
              </a:rPr>
              <a:t>  Veri Tablosu Oluşturma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dirty="0">
                <a:latin typeface="Century Gothic" panose="020B0502020202020204" pitchFamily="34" charset="0"/>
              </a:rPr>
              <a:t> Hücre İçi Biçimlendirme İşlemleri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dirty="0">
                <a:latin typeface="Century Gothic" panose="020B0502020202020204" pitchFamily="34" charset="0"/>
              </a:rPr>
              <a:t>Hızlı Formül Kullanımı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dirty="0">
                <a:latin typeface="Century Gothic" panose="020B0502020202020204" pitchFamily="34" charset="0"/>
              </a:rPr>
              <a:t> Tablo Biçimlendirme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dirty="0">
                <a:latin typeface="Century Gothic" panose="020B0502020202020204" pitchFamily="34" charset="0"/>
              </a:rPr>
              <a:t>Koşullu Biçimlendirme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dirty="0">
                <a:latin typeface="Century Gothic" panose="020B0502020202020204" pitchFamily="34" charset="0"/>
              </a:rPr>
              <a:t>Filtrele, Bul Ve Değiştir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dirty="0">
                <a:latin typeface="Century Gothic" panose="020B0502020202020204" pitchFamily="34" charset="0"/>
              </a:rPr>
              <a:t>Grafik Oluşturma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 dirty="0">
                <a:latin typeface="Century Gothic" panose="020B0502020202020204" pitchFamily="34" charset="0"/>
              </a:rPr>
              <a:t>Pivot Tablo Kullanımı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tr-T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32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E82137F8-C75A-6A95-E90B-0EC7D9CB9A7A}"/>
              </a:ext>
            </a:extLst>
          </p:cNvPr>
          <p:cNvSpPr txBox="1"/>
          <p:nvPr/>
        </p:nvSpPr>
        <p:spPr>
          <a:xfrm>
            <a:off x="1" y="281353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EXCEL NEDİR?</a:t>
            </a:r>
          </a:p>
        </p:txBody>
      </p:sp>
    </p:spTree>
    <p:extLst>
      <p:ext uri="{BB962C8B-B14F-4D97-AF65-F5344CB8AC3E}">
        <p14:creationId xmlns:p14="http://schemas.microsoft.com/office/powerpoint/2010/main" val="1235685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449508-594F-6A85-A7E6-624763547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2947" y="3139484"/>
            <a:ext cx="7259053" cy="423511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tr-TR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tr-TR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1978 – Dan Bricklin</a:t>
            </a:r>
          </a:p>
          <a:p>
            <a:endParaRPr lang="tr-TR" dirty="0">
              <a:solidFill>
                <a:schemeClr val="bg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73C22AD-B106-F58B-23F6-D29395F53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287" y="1467853"/>
            <a:ext cx="5858140" cy="148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300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E82137F8-C75A-6A95-E90B-0EC7D9CB9A7A}"/>
              </a:ext>
            </a:extLst>
          </p:cNvPr>
          <p:cNvSpPr txBox="1"/>
          <p:nvPr/>
        </p:nvSpPr>
        <p:spPr>
          <a:xfrm>
            <a:off x="1" y="281353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NEDEN EXCEL KULLANIMI?</a:t>
            </a:r>
          </a:p>
        </p:txBody>
      </p:sp>
    </p:spTree>
    <p:extLst>
      <p:ext uri="{BB962C8B-B14F-4D97-AF65-F5344CB8AC3E}">
        <p14:creationId xmlns:p14="http://schemas.microsoft.com/office/powerpoint/2010/main" val="305784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EA3F65-6A75-7B23-527E-7842FCB8D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sz="4800" b="1" i="0" dirty="0">
                <a:effectLst/>
                <a:latin typeface="Century Gothic" panose="020B0502020202020204" pitchFamily="34" charset="0"/>
              </a:rPr>
              <a:t>Sunduğu imkânlar, neredeyse sonsuza yakındır.</a:t>
            </a:r>
            <a:endParaRPr lang="tr-TR" sz="4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865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E82137F8-C75A-6A95-E90B-0EC7D9CB9A7A}"/>
              </a:ext>
            </a:extLst>
          </p:cNvPr>
          <p:cNvSpPr txBox="1"/>
          <p:nvPr/>
        </p:nvSpPr>
        <p:spPr>
          <a:xfrm>
            <a:off x="1" y="281353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KULLANIM ALANLARI</a:t>
            </a:r>
          </a:p>
        </p:txBody>
      </p:sp>
    </p:spTree>
    <p:extLst>
      <p:ext uri="{BB962C8B-B14F-4D97-AF65-F5344CB8AC3E}">
        <p14:creationId xmlns:p14="http://schemas.microsoft.com/office/powerpoint/2010/main" val="910019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EA3F65-6A75-7B23-527E-7842FCB8D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12" y="98961"/>
            <a:ext cx="11551888" cy="6549241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3000" b="0" i="0" dirty="0">
                <a:solidFill>
                  <a:srgbClr val="242734"/>
                </a:solidFill>
                <a:effectLst/>
                <a:latin typeface="Century Gothic" panose="020B0502020202020204" pitchFamily="34" charset="0"/>
              </a:rPr>
              <a:t> Veri girişi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3000" b="0" i="0" dirty="0">
                <a:solidFill>
                  <a:srgbClr val="242734"/>
                </a:solidFill>
                <a:effectLst/>
                <a:latin typeface="Century Gothic" panose="020B0502020202020204" pitchFamily="34" charset="0"/>
              </a:rPr>
              <a:t> Veri yönetimi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3000" b="0" i="0" dirty="0">
                <a:solidFill>
                  <a:srgbClr val="242734"/>
                </a:solidFill>
                <a:effectLst/>
                <a:latin typeface="Century Gothic" panose="020B0502020202020204" pitchFamily="34" charset="0"/>
              </a:rPr>
              <a:t> Programlama 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3000" dirty="0">
                <a:solidFill>
                  <a:srgbClr val="242734"/>
                </a:solidFill>
                <a:latin typeface="Century Gothic" panose="020B0502020202020204" pitchFamily="34" charset="0"/>
              </a:rPr>
              <a:t> </a:t>
            </a:r>
            <a:r>
              <a:rPr lang="tr-TR" sz="3000" b="0" i="0" dirty="0">
                <a:solidFill>
                  <a:srgbClr val="242734"/>
                </a:solidFill>
                <a:effectLst/>
                <a:latin typeface="Century Gothic" panose="020B0502020202020204" pitchFamily="34" charset="0"/>
              </a:rPr>
              <a:t>Finansal analiz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3000" b="0" i="0" dirty="0">
                <a:solidFill>
                  <a:srgbClr val="242734"/>
                </a:solidFill>
                <a:effectLst/>
                <a:latin typeface="Century Gothic" panose="020B0502020202020204" pitchFamily="34" charset="0"/>
              </a:rPr>
              <a:t> Finansal modelleme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3000" b="0" i="0" dirty="0">
                <a:solidFill>
                  <a:srgbClr val="242734"/>
                </a:solidFill>
                <a:effectLst/>
                <a:latin typeface="Century Gothic" panose="020B0502020202020204" pitchFamily="34" charset="0"/>
              </a:rPr>
              <a:t> Hesaplama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3000" b="0" i="0" dirty="0">
                <a:solidFill>
                  <a:srgbClr val="242734"/>
                </a:solidFill>
                <a:effectLst/>
                <a:latin typeface="Century Gothic" panose="020B0502020202020204" pitchFamily="34" charset="0"/>
              </a:rPr>
              <a:t> Grafik oluşturma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3000" b="0" i="0" dirty="0">
                <a:solidFill>
                  <a:srgbClr val="242734"/>
                </a:solidFill>
                <a:effectLst/>
                <a:latin typeface="Century Gothic" panose="020B0502020202020204" pitchFamily="34" charset="0"/>
              </a:rPr>
              <a:t> Zaman ve iş yönetimi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349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20836</TotalTime>
  <Words>136</Words>
  <Application>Microsoft Office PowerPoint</Application>
  <PresentationFormat>Geniş ekran</PresentationFormat>
  <Paragraphs>53</Paragraphs>
  <Slides>11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Wingdings</vt:lpstr>
      <vt:lpstr>Office Teması</vt:lpstr>
      <vt:lpstr>PowerPoint Sunusu</vt:lpstr>
      <vt:lpstr>PowerPoint Sunusu</vt:lpstr>
      <vt:lpstr>İçerik;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sony</dc:creator>
  <cp:lastModifiedBy>Oguzhan</cp:lastModifiedBy>
  <cp:revision>82</cp:revision>
  <dcterms:created xsi:type="dcterms:W3CDTF">2023-04-03T12:18:59Z</dcterms:created>
  <dcterms:modified xsi:type="dcterms:W3CDTF">2024-01-11T06:32:38Z</dcterms:modified>
</cp:coreProperties>
</file>