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384" r:id="rId2"/>
    <p:sldId id="272" r:id="rId3"/>
    <p:sldId id="265" r:id="rId4"/>
    <p:sldId id="287" r:id="rId5"/>
    <p:sldId id="273" r:id="rId6"/>
    <p:sldId id="268" r:id="rId7"/>
    <p:sldId id="276" r:id="rId8"/>
    <p:sldId id="290" r:id="rId9"/>
    <p:sldId id="289" r:id="rId10"/>
    <p:sldId id="288" r:id="rId11"/>
    <p:sldId id="389" r:id="rId12"/>
    <p:sldId id="292" r:id="rId13"/>
    <p:sldId id="293" r:id="rId14"/>
    <p:sldId id="361" r:id="rId15"/>
    <p:sldId id="387" r:id="rId16"/>
    <p:sldId id="360" r:id="rId17"/>
    <p:sldId id="297" r:id="rId18"/>
    <p:sldId id="296" r:id="rId19"/>
    <p:sldId id="298" r:id="rId20"/>
    <p:sldId id="299" r:id="rId21"/>
    <p:sldId id="307" r:id="rId22"/>
    <p:sldId id="363" r:id="rId23"/>
    <p:sldId id="364" r:id="rId24"/>
    <p:sldId id="365" r:id="rId25"/>
    <p:sldId id="366" r:id="rId26"/>
    <p:sldId id="368" r:id="rId27"/>
    <p:sldId id="367" r:id="rId28"/>
    <p:sldId id="372" r:id="rId29"/>
    <p:sldId id="369" r:id="rId30"/>
    <p:sldId id="301" r:id="rId31"/>
    <p:sldId id="302" r:id="rId32"/>
    <p:sldId id="303" r:id="rId33"/>
    <p:sldId id="304" r:id="rId34"/>
    <p:sldId id="305" r:id="rId35"/>
    <p:sldId id="308" r:id="rId36"/>
    <p:sldId id="353" r:id="rId37"/>
    <p:sldId id="354" r:id="rId38"/>
    <p:sldId id="355" r:id="rId39"/>
    <p:sldId id="356" r:id="rId40"/>
    <p:sldId id="359" r:id="rId41"/>
    <p:sldId id="357" r:id="rId42"/>
    <p:sldId id="315" r:id="rId43"/>
    <p:sldId id="317" r:id="rId44"/>
    <p:sldId id="330" r:id="rId45"/>
    <p:sldId id="319" r:id="rId46"/>
    <p:sldId id="320" r:id="rId47"/>
    <p:sldId id="373" r:id="rId48"/>
    <p:sldId id="374" r:id="rId49"/>
    <p:sldId id="375" r:id="rId50"/>
    <p:sldId id="321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1" r:id="rId59"/>
    <p:sldId id="332" r:id="rId60"/>
    <p:sldId id="333" r:id="rId61"/>
    <p:sldId id="334" r:id="rId62"/>
    <p:sldId id="335" r:id="rId63"/>
    <p:sldId id="337" r:id="rId64"/>
    <p:sldId id="338" r:id="rId65"/>
    <p:sldId id="336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77" r:id="rId75"/>
    <p:sldId id="378" r:id="rId76"/>
    <p:sldId id="379" r:id="rId77"/>
    <p:sldId id="380" r:id="rId78"/>
    <p:sldId id="381" r:id="rId79"/>
    <p:sldId id="382" r:id="rId80"/>
    <p:sldId id="383" r:id="rId81"/>
    <p:sldId id="347" r:id="rId82"/>
    <p:sldId id="348" r:id="rId83"/>
    <p:sldId id="349" r:id="rId84"/>
    <p:sldId id="388" r:id="rId85"/>
    <p:sldId id="263" r:id="rId8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EAF"/>
    <a:srgbClr val="73FDD6"/>
    <a:srgbClr val="FF8AD8"/>
    <a:srgbClr val="ED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59800" autoAdjust="0"/>
  </p:normalViewPr>
  <p:slideViewPr>
    <p:cSldViewPr snapToGrid="0">
      <p:cViewPr varScale="1">
        <p:scale>
          <a:sx n="51" d="100"/>
          <a:sy n="51" d="100"/>
        </p:scale>
        <p:origin x="1829" y="53"/>
      </p:cViewPr>
      <p:guideLst/>
    </p:cSldViewPr>
  </p:slideViewPr>
  <p:outlineViewPr>
    <p:cViewPr>
      <p:scale>
        <a:sx n="33" d="100"/>
        <a:sy n="33" d="100"/>
      </p:scale>
      <p:origin x="0" y="-138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D5A7B-ED33-C548-B8DA-5999726455D7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3F3F3-86E7-484A-9C49-A07DB08857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700" dirty="0" err="1">
              <a:latin typeface="Century Gothic" panose="020B0502020202020204" pitchFamily="34" charset="0"/>
            </a:rPr>
            <a:t>Paralingual</a:t>
          </a:r>
          <a:endParaRPr lang="tr-TR" sz="2700" dirty="0">
            <a:latin typeface="Century Gothic" panose="020B0502020202020204" pitchFamily="34" charset="0"/>
          </a:endParaRPr>
        </a:p>
      </dgm:t>
    </dgm:pt>
    <dgm:pt modelId="{058BCD8E-840C-5D4E-993D-4EFE7AA85038}" type="parTrans" cxnId="{E41149FD-6583-9A4A-A6B3-780C3436F8FF}">
      <dgm:prSet/>
      <dgm:spPr/>
      <dgm:t>
        <a:bodyPr/>
        <a:lstStyle/>
        <a:p>
          <a:endParaRPr lang="tr-TR" sz="2800"/>
        </a:p>
      </dgm:t>
    </dgm:pt>
    <dgm:pt modelId="{8133E24D-A30C-2F4C-8115-AB73D5589C27}" type="sibTrans" cxnId="{E41149FD-6583-9A4A-A6B3-780C3436F8F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680F0EBE-E33A-FF49-8210-D6D67ED13684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Geri Bildirim</a:t>
          </a:r>
        </a:p>
      </dgm:t>
    </dgm:pt>
    <dgm:pt modelId="{0D27E6EF-DF23-8448-83FB-D728385BE371}" type="parTrans" cxnId="{9E928CB4-746B-6844-AAA7-F0D19FDBAFB1}">
      <dgm:prSet/>
      <dgm:spPr/>
      <dgm:t>
        <a:bodyPr/>
        <a:lstStyle/>
        <a:p>
          <a:endParaRPr lang="tr-TR" sz="2800"/>
        </a:p>
      </dgm:t>
    </dgm:pt>
    <dgm:pt modelId="{65C04166-987B-314A-8B31-648E7D50C4CF}" type="sibTrans" cxnId="{9E928CB4-746B-6844-AAA7-F0D19FDBAFB1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9CEC0445-AB4D-D143-8553-0052E2D2808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Sözsüz</a:t>
          </a:r>
        </a:p>
      </dgm:t>
    </dgm:pt>
    <dgm:pt modelId="{6AA2F928-E185-BD4F-901B-7276F7F74331}" type="parTrans" cxnId="{81019E72-D319-8842-B039-017CBD68FACF}">
      <dgm:prSet/>
      <dgm:spPr/>
      <dgm:t>
        <a:bodyPr/>
        <a:lstStyle/>
        <a:p>
          <a:endParaRPr lang="tr-TR" sz="2800"/>
        </a:p>
      </dgm:t>
    </dgm:pt>
    <dgm:pt modelId="{49A9718C-9AC5-8E43-966B-80B6414F8909}" type="sibTrans" cxnId="{81019E72-D319-8842-B039-017CBD68FAC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A864B77D-EB5F-9B46-A03D-72F05B80F9A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Etkili Dinleme</a:t>
          </a:r>
        </a:p>
      </dgm:t>
    </dgm:pt>
    <dgm:pt modelId="{7E0D9595-931C-6147-85BE-90BB898A02D9}" type="parTrans" cxnId="{83C1E329-A136-6F49-9D3D-28D9DFD752FA}">
      <dgm:prSet/>
      <dgm:spPr/>
      <dgm:t>
        <a:bodyPr/>
        <a:lstStyle/>
        <a:p>
          <a:endParaRPr lang="tr-TR" sz="2800"/>
        </a:p>
      </dgm:t>
    </dgm:pt>
    <dgm:pt modelId="{86C650EE-2B89-5F43-B8AA-BEFD37EBA5EE}" type="sibTrans" cxnId="{83C1E329-A136-6F49-9D3D-28D9DFD752FA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2A9B4007-1768-F846-B68A-BDB494540BAA}" type="pres">
      <dgm:prSet presAssocID="{0D5D5A7B-ED33-C548-B8DA-5999726455D7}" presName="cycle" presStyleCnt="0">
        <dgm:presLayoutVars>
          <dgm:dir/>
          <dgm:resizeHandles val="exact"/>
        </dgm:presLayoutVars>
      </dgm:prSet>
      <dgm:spPr/>
    </dgm:pt>
    <dgm:pt modelId="{0D8E30C1-3A93-F84C-9916-8040D378D9E6}" type="pres">
      <dgm:prSet presAssocID="{D373F3F3-86E7-484A-9C49-A07DB0885766}" presName="node" presStyleLbl="node1" presStyleIdx="0" presStyleCnt="4">
        <dgm:presLayoutVars>
          <dgm:bulletEnabled val="1"/>
        </dgm:presLayoutVars>
      </dgm:prSet>
      <dgm:spPr/>
    </dgm:pt>
    <dgm:pt modelId="{3E79C7DC-71B4-9F4A-A148-5AEE3135CF80}" type="pres">
      <dgm:prSet presAssocID="{D373F3F3-86E7-484A-9C49-A07DB0885766}" presName="spNode" presStyleCnt="0"/>
      <dgm:spPr/>
    </dgm:pt>
    <dgm:pt modelId="{A9C97153-725D-3146-B9DC-81F3428782AC}" type="pres">
      <dgm:prSet presAssocID="{8133E24D-A30C-2F4C-8115-AB73D5589C27}" presName="sibTrans" presStyleLbl="sibTrans1D1" presStyleIdx="0" presStyleCnt="4"/>
      <dgm:spPr/>
    </dgm:pt>
    <dgm:pt modelId="{C5A6D309-8F65-1F46-8902-B2FA9E28AB2B}" type="pres">
      <dgm:prSet presAssocID="{680F0EBE-E33A-FF49-8210-D6D67ED13684}" presName="node" presStyleLbl="node1" presStyleIdx="1" presStyleCnt="4">
        <dgm:presLayoutVars>
          <dgm:bulletEnabled val="1"/>
        </dgm:presLayoutVars>
      </dgm:prSet>
      <dgm:spPr/>
    </dgm:pt>
    <dgm:pt modelId="{0219953E-A57B-7E41-91E6-C9A8410A9CD1}" type="pres">
      <dgm:prSet presAssocID="{680F0EBE-E33A-FF49-8210-D6D67ED13684}" presName="spNode" presStyleCnt="0"/>
      <dgm:spPr/>
    </dgm:pt>
    <dgm:pt modelId="{39044906-3510-7F49-82D1-838B2C555C4D}" type="pres">
      <dgm:prSet presAssocID="{65C04166-987B-314A-8B31-648E7D50C4CF}" presName="sibTrans" presStyleLbl="sibTrans1D1" presStyleIdx="1" presStyleCnt="4"/>
      <dgm:spPr/>
    </dgm:pt>
    <dgm:pt modelId="{F83C2BFD-6B58-2849-807E-3E75B77E1305}" type="pres">
      <dgm:prSet presAssocID="{9CEC0445-AB4D-D143-8553-0052E2D2808F}" presName="node" presStyleLbl="node1" presStyleIdx="2" presStyleCnt="4">
        <dgm:presLayoutVars>
          <dgm:bulletEnabled val="1"/>
        </dgm:presLayoutVars>
      </dgm:prSet>
      <dgm:spPr/>
    </dgm:pt>
    <dgm:pt modelId="{80FB5DC5-64FC-E649-80C1-9ABBF64FA795}" type="pres">
      <dgm:prSet presAssocID="{9CEC0445-AB4D-D143-8553-0052E2D2808F}" presName="spNode" presStyleCnt="0"/>
      <dgm:spPr/>
    </dgm:pt>
    <dgm:pt modelId="{D968CBE7-39AC-9A45-B857-6EB5006F08D9}" type="pres">
      <dgm:prSet presAssocID="{49A9718C-9AC5-8E43-966B-80B6414F8909}" presName="sibTrans" presStyleLbl="sibTrans1D1" presStyleIdx="2" presStyleCnt="4"/>
      <dgm:spPr/>
    </dgm:pt>
    <dgm:pt modelId="{1CB3DFAF-D961-F349-B1F7-E902EE25E94E}" type="pres">
      <dgm:prSet presAssocID="{A864B77D-EB5F-9B46-A03D-72F05B80F9AF}" presName="node" presStyleLbl="node1" presStyleIdx="3" presStyleCnt="4">
        <dgm:presLayoutVars>
          <dgm:bulletEnabled val="1"/>
        </dgm:presLayoutVars>
      </dgm:prSet>
      <dgm:spPr/>
    </dgm:pt>
    <dgm:pt modelId="{32CC2A15-17E5-0047-ADDA-45B04AD70DBA}" type="pres">
      <dgm:prSet presAssocID="{A864B77D-EB5F-9B46-A03D-72F05B80F9AF}" presName="spNode" presStyleCnt="0"/>
      <dgm:spPr/>
    </dgm:pt>
    <dgm:pt modelId="{C0D8B8A6-1D41-A64D-87A4-F041AFA37061}" type="pres">
      <dgm:prSet presAssocID="{86C650EE-2B89-5F43-B8AA-BEFD37EBA5EE}" presName="sibTrans" presStyleLbl="sibTrans1D1" presStyleIdx="3" presStyleCnt="4"/>
      <dgm:spPr/>
    </dgm:pt>
  </dgm:ptLst>
  <dgm:cxnLst>
    <dgm:cxn modelId="{83C1E329-A136-6F49-9D3D-28D9DFD752FA}" srcId="{0D5D5A7B-ED33-C548-B8DA-5999726455D7}" destId="{A864B77D-EB5F-9B46-A03D-72F05B80F9AF}" srcOrd="3" destOrd="0" parTransId="{7E0D9595-931C-6147-85BE-90BB898A02D9}" sibTransId="{86C650EE-2B89-5F43-B8AA-BEFD37EBA5EE}"/>
    <dgm:cxn modelId="{8BC9DF5E-F46D-314C-B3F9-9806D1EE6113}" type="presOf" srcId="{86C650EE-2B89-5F43-B8AA-BEFD37EBA5EE}" destId="{C0D8B8A6-1D41-A64D-87A4-F041AFA37061}" srcOrd="0" destOrd="0" presId="urn:microsoft.com/office/officeart/2005/8/layout/cycle6"/>
    <dgm:cxn modelId="{A2E7C747-F142-CB47-9F7D-D163E341F76B}" type="presOf" srcId="{D373F3F3-86E7-484A-9C49-A07DB0885766}" destId="{0D8E30C1-3A93-F84C-9916-8040D378D9E6}" srcOrd="0" destOrd="0" presId="urn:microsoft.com/office/officeart/2005/8/layout/cycle6"/>
    <dgm:cxn modelId="{28E2DA49-FB77-0F46-B17A-61E4B09C3AFA}" type="presOf" srcId="{0D5D5A7B-ED33-C548-B8DA-5999726455D7}" destId="{2A9B4007-1768-F846-B68A-BDB494540BAA}" srcOrd="0" destOrd="0" presId="urn:microsoft.com/office/officeart/2005/8/layout/cycle6"/>
    <dgm:cxn modelId="{9296794C-B56F-6E4F-90EC-9297BD7E8931}" type="presOf" srcId="{8133E24D-A30C-2F4C-8115-AB73D5589C27}" destId="{A9C97153-725D-3146-B9DC-81F3428782AC}" srcOrd="0" destOrd="0" presId="urn:microsoft.com/office/officeart/2005/8/layout/cycle6"/>
    <dgm:cxn modelId="{81019E72-D319-8842-B039-017CBD68FACF}" srcId="{0D5D5A7B-ED33-C548-B8DA-5999726455D7}" destId="{9CEC0445-AB4D-D143-8553-0052E2D2808F}" srcOrd="2" destOrd="0" parTransId="{6AA2F928-E185-BD4F-901B-7276F7F74331}" sibTransId="{49A9718C-9AC5-8E43-966B-80B6414F8909}"/>
    <dgm:cxn modelId="{3A60BA54-6389-904B-B318-E31B986BF8AC}" type="presOf" srcId="{9CEC0445-AB4D-D143-8553-0052E2D2808F}" destId="{F83C2BFD-6B58-2849-807E-3E75B77E1305}" srcOrd="0" destOrd="0" presId="urn:microsoft.com/office/officeart/2005/8/layout/cycle6"/>
    <dgm:cxn modelId="{BBAF167B-C256-AC41-80EE-DA7EF45D254B}" type="presOf" srcId="{680F0EBE-E33A-FF49-8210-D6D67ED13684}" destId="{C5A6D309-8F65-1F46-8902-B2FA9E28AB2B}" srcOrd="0" destOrd="0" presId="urn:microsoft.com/office/officeart/2005/8/layout/cycle6"/>
    <dgm:cxn modelId="{1A5C2E80-D49A-B744-9815-D65B818B91AD}" type="presOf" srcId="{65C04166-987B-314A-8B31-648E7D50C4CF}" destId="{39044906-3510-7F49-82D1-838B2C555C4D}" srcOrd="0" destOrd="0" presId="urn:microsoft.com/office/officeart/2005/8/layout/cycle6"/>
    <dgm:cxn modelId="{9E928CB4-746B-6844-AAA7-F0D19FDBAFB1}" srcId="{0D5D5A7B-ED33-C548-B8DA-5999726455D7}" destId="{680F0EBE-E33A-FF49-8210-D6D67ED13684}" srcOrd="1" destOrd="0" parTransId="{0D27E6EF-DF23-8448-83FB-D728385BE371}" sibTransId="{65C04166-987B-314A-8B31-648E7D50C4CF}"/>
    <dgm:cxn modelId="{F85F37D5-890C-6B44-AE0B-72A00F43B8D9}" type="presOf" srcId="{49A9718C-9AC5-8E43-966B-80B6414F8909}" destId="{D968CBE7-39AC-9A45-B857-6EB5006F08D9}" srcOrd="0" destOrd="0" presId="urn:microsoft.com/office/officeart/2005/8/layout/cycle6"/>
    <dgm:cxn modelId="{C27A9EEC-E63E-9049-989D-168E4E4F5FB8}" type="presOf" srcId="{A864B77D-EB5F-9B46-A03D-72F05B80F9AF}" destId="{1CB3DFAF-D961-F349-B1F7-E902EE25E94E}" srcOrd="0" destOrd="0" presId="urn:microsoft.com/office/officeart/2005/8/layout/cycle6"/>
    <dgm:cxn modelId="{E41149FD-6583-9A4A-A6B3-780C3436F8FF}" srcId="{0D5D5A7B-ED33-C548-B8DA-5999726455D7}" destId="{D373F3F3-86E7-484A-9C49-A07DB0885766}" srcOrd="0" destOrd="0" parTransId="{058BCD8E-840C-5D4E-993D-4EFE7AA85038}" sibTransId="{8133E24D-A30C-2F4C-8115-AB73D5589C27}"/>
    <dgm:cxn modelId="{A047B0BC-A7BE-5E45-8815-115450F61D86}" type="presParOf" srcId="{2A9B4007-1768-F846-B68A-BDB494540BAA}" destId="{0D8E30C1-3A93-F84C-9916-8040D378D9E6}" srcOrd="0" destOrd="0" presId="urn:microsoft.com/office/officeart/2005/8/layout/cycle6"/>
    <dgm:cxn modelId="{F9BD157C-A02E-B84C-97DA-E2ED9050DD6B}" type="presParOf" srcId="{2A9B4007-1768-F846-B68A-BDB494540BAA}" destId="{3E79C7DC-71B4-9F4A-A148-5AEE3135CF80}" srcOrd="1" destOrd="0" presId="urn:microsoft.com/office/officeart/2005/8/layout/cycle6"/>
    <dgm:cxn modelId="{C47248FE-93A6-1A45-9011-64559C63B773}" type="presParOf" srcId="{2A9B4007-1768-F846-B68A-BDB494540BAA}" destId="{A9C97153-725D-3146-B9DC-81F3428782AC}" srcOrd="2" destOrd="0" presId="urn:microsoft.com/office/officeart/2005/8/layout/cycle6"/>
    <dgm:cxn modelId="{09BAD804-8A65-3F41-A8CF-65130B56CBB8}" type="presParOf" srcId="{2A9B4007-1768-F846-B68A-BDB494540BAA}" destId="{C5A6D309-8F65-1F46-8902-B2FA9E28AB2B}" srcOrd="3" destOrd="0" presId="urn:microsoft.com/office/officeart/2005/8/layout/cycle6"/>
    <dgm:cxn modelId="{73C8ADA8-83F3-5246-8291-8D8742B02DC2}" type="presParOf" srcId="{2A9B4007-1768-F846-B68A-BDB494540BAA}" destId="{0219953E-A57B-7E41-91E6-C9A8410A9CD1}" srcOrd="4" destOrd="0" presId="urn:microsoft.com/office/officeart/2005/8/layout/cycle6"/>
    <dgm:cxn modelId="{81CFBBF5-F06F-9542-B815-EF2DEEF53AC0}" type="presParOf" srcId="{2A9B4007-1768-F846-B68A-BDB494540BAA}" destId="{39044906-3510-7F49-82D1-838B2C555C4D}" srcOrd="5" destOrd="0" presId="urn:microsoft.com/office/officeart/2005/8/layout/cycle6"/>
    <dgm:cxn modelId="{5AA9A310-E57A-5E42-AAAE-20CE8DA0992A}" type="presParOf" srcId="{2A9B4007-1768-F846-B68A-BDB494540BAA}" destId="{F83C2BFD-6B58-2849-807E-3E75B77E1305}" srcOrd="6" destOrd="0" presId="urn:microsoft.com/office/officeart/2005/8/layout/cycle6"/>
    <dgm:cxn modelId="{B6508F8C-7857-3248-A23B-8C9F93305515}" type="presParOf" srcId="{2A9B4007-1768-F846-B68A-BDB494540BAA}" destId="{80FB5DC5-64FC-E649-80C1-9ABBF64FA795}" srcOrd="7" destOrd="0" presId="urn:microsoft.com/office/officeart/2005/8/layout/cycle6"/>
    <dgm:cxn modelId="{9A8F43D5-FEDC-0842-A92A-8C03616E1B17}" type="presParOf" srcId="{2A9B4007-1768-F846-B68A-BDB494540BAA}" destId="{D968CBE7-39AC-9A45-B857-6EB5006F08D9}" srcOrd="8" destOrd="0" presId="urn:microsoft.com/office/officeart/2005/8/layout/cycle6"/>
    <dgm:cxn modelId="{7FD8DB3B-E0E4-6044-95FD-4BB9A03E52E3}" type="presParOf" srcId="{2A9B4007-1768-F846-B68A-BDB494540BAA}" destId="{1CB3DFAF-D961-F349-B1F7-E902EE25E94E}" srcOrd="9" destOrd="0" presId="urn:microsoft.com/office/officeart/2005/8/layout/cycle6"/>
    <dgm:cxn modelId="{8877843D-33F8-2145-BF09-A94A58C5DE36}" type="presParOf" srcId="{2A9B4007-1768-F846-B68A-BDB494540BAA}" destId="{32CC2A15-17E5-0047-ADDA-45B04AD70DBA}" srcOrd="10" destOrd="0" presId="urn:microsoft.com/office/officeart/2005/8/layout/cycle6"/>
    <dgm:cxn modelId="{68FBE9E0-8BD3-2943-8339-B5D61133BA9B}" type="presParOf" srcId="{2A9B4007-1768-F846-B68A-BDB494540BAA}" destId="{C0D8B8A6-1D41-A64D-87A4-F041AFA3706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D5A7B-ED33-C548-B8DA-5999726455D7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3F3F3-86E7-484A-9C49-A07DB0885766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700" dirty="0" err="1">
              <a:latin typeface="Century Gothic" panose="020B0502020202020204" pitchFamily="34" charset="0"/>
            </a:rPr>
            <a:t>Paralingual</a:t>
          </a:r>
          <a:endParaRPr lang="tr-TR" sz="2700" dirty="0">
            <a:latin typeface="Century Gothic" panose="020B0502020202020204" pitchFamily="34" charset="0"/>
          </a:endParaRPr>
        </a:p>
      </dgm:t>
    </dgm:pt>
    <dgm:pt modelId="{058BCD8E-840C-5D4E-993D-4EFE7AA85038}" type="parTrans" cxnId="{E41149FD-6583-9A4A-A6B3-780C3436F8FF}">
      <dgm:prSet/>
      <dgm:spPr/>
      <dgm:t>
        <a:bodyPr/>
        <a:lstStyle/>
        <a:p>
          <a:endParaRPr lang="tr-TR" sz="2800"/>
        </a:p>
      </dgm:t>
    </dgm:pt>
    <dgm:pt modelId="{8133E24D-A30C-2F4C-8115-AB73D5589C27}" type="sibTrans" cxnId="{E41149FD-6583-9A4A-A6B3-780C3436F8F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680F0EBE-E33A-FF49-8210-D6D67ED13684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Geri Bildirim</a:t>
          </a:r>
        </a:p>
      </dgm:t>
    </dgm:pt>
    <dgm:pt modelId="{0D27E6EF-DF23-8448-83FB-D728385BE371}" type="parTrans" cxnId="{9E928CB4-746B-6844-AAA7-F0D19FDBAFB1}">
      <dgm:prSet/>
      <dgm:spPr/>
      <dgm:t>
        <a:bodyPr/>
        <a:lstStyle/>
        <a:p>
          <a:endParaRPr lang="tr-TR" sz="2800"/>
        </a:p>
      </dgm:t>
    </dgm:pt>
    <dgm:pt modelId="{65C04166-987B-314A-8B31-648E7D50C4CF}" type="sibTrans" cxnId="{9E928CB4-746B-6844-AAA7-F0D19FDBAFB1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9CEC0445-AB4D-D143-8553-0052E2D2808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Sözsüz</a:t>
          </a:r>
        </a:p>
      </dgm:t>
    </dgm:pt>
    <dgm:pt modelId="{6AA2F928-E185-BD4F-901B-7276F7F74331}" type="parTrans" cxnId="{81019E72-D319-8842-B039-017CBD68FACF}">
      <dgm:prSet/>
      <dgm:spPr/>
      <dgm:t>
        <a:bodyPr/>
        <a:lstStyle/>
        <a:p>
          <a:endParaRPr lang="tr-TR" sz="2800"/>
        </a:p>
      </dgm:t>
    </dgm:pt>
    <dgm:pt modelId="{49A9718C-9AC5-8E43-966B-80B6414F8909}" type="sibTrans" cxnId="{81019E72-D319-8842-B039-017CBD68FAC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A864B77D-EB5F-9B46-A03D-72F05B80F9A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Etkili Dinleme</a:t>
          </a:r>
        </a:p>
      </dgm:t>
    </dgm:pt>
    <dgm:pt modelId="{7E0D9595-931C-6147-85BE-90BB898A02D9}" type="parTrans" cxnId="{83C1E329-A136-6F49-9D3D-28D9DFD752FA}">
      <dgm:prSet/>
      <dgm:spPr/>
      <dgm:t>
        <a:bodyPr/>
        <a:lstStyle/>
        <a:p>
          <a:endParaRPr lang="tr-TR" sz="2800"/>
        </a:p>
      </dgm:t>
    </dgm:pt>
    <dgm:pt modelId="{86C650EE-2B89-5F43-B8AA-BEFD37EBA5EE}" type="sibTrans" cxnId="{83C1E329-A136-6F49-9D3D-28D9DFD752FA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2A9B4007-1768-F846-B68A-BDB494540BAA}" type="pres">
      <dgm:prSet presAssocID="{0D5D5A7B-ED33-C548-B8DA-5999726455D7}" presName="cycle" presStyleCnt="0">
        <dgm:presLayoutVars>
          <dgm:dir/>
          <dgm:resizeHandles val="exact"/>
        </dgm:presLayoutVars>
      </dgm:prSet>
      <dgm:spPr/>
    </dgm:pt>
    <dgm:pt modelId="{0D8E30C1-3A93-F84C-9916-8040D378D9E6}" type="pres">
      <dgm:prSet presAssocID="{D373F3F3-86E7-484A-9C49-A07DB0885766}" presName="node" presStyleLbl="node1" presStyleIdx="0" presStyleCnt="4">
        <dgm:presLayoutVars>
          <dgm:bulletEnabled val="1"/>
        </dgm:presLayoutVars>
      </dgm:prSet>
      <dgm:spPr/>
    </dgm:pt>
    <dgm:pt modelId="{3E79C7DC-71B4-9F4A-A148-5AEE3135CF80}" type="pres">
      <dgm:prSet presAssocID="{D373F3F3-86E7-484A-9C49-A07DB0885766}" presName="spNode" presStyleCnt="0"/>
      <dgm:spPr/>
    </dgm:pt>
    <dgm:pt modelId="{A9C97153-725D-3146-B9DC-81F3428782AC}" type="pres">
      <dgm:prSet presAssocID="{8133E24D-A30C-2F4C-8115-AB73D5589C27}" presName="sibTrans" presStyleLbl="sibTrans1D1" presStyleIdx="0" presStyleCnt="4"/>
      <dgm:spPr/>
    </dgm:pt>
    <dgm:pt modelId="{C5A6D309-8F65-1F46-8902-B2FA9E28AB2B}" type="pres">
      <dgm:prSet presAssocID="{680F0EBE-E33A-FF49-8210-D6D67ED13684}" presName="node" presStyleLbl="node1" presStyleIdx="1" presStyleCnt="4">
        <dgm:presLayoutVars>
          <dgm:bulletEnabled val="1"/>
        </dgm:presLayoutVars>
      </dgm:prSet>
      <dgm:spPr/>
    </dgm:pt>
    <dgm:pt modelId="{0219953E-A57B-7E41-91E6-C9A8410A9CD1}" type="pres">
      <dgm:prSet presAssocID="{680F0EBE-E33A-FF49-8210-D6D67ED13684}" presName="spNode" presStyleCnt="0"/>
      <dgm:spPr/>
    </dgm:pt>
    <dgm:pt modelId="{39044906-3510-7F49-82D1-838B2C555C4D}" type="pres">
      <dgm:prSet presAssocID="{65C04166-987B-314A-8B31-648E7D50C4CF}" presName="sibTrans" presStyleLbl="sibTrans1D1" presStyleIdx="1" presStyleCnt="4"/>
      <dgm:spPr/>
    </dgm:pt>
    <dgm:pt modelId="{F83C2BFD-6B58-2849-807E-3E75B77E1305}" type="pres">
      <dgm:prSet presAssocID="{9CEC0445-AB4D-D143-8553-0052E2D2808F}" presName="node" presStyleLbl="node1" presStyleIdx="2" presStyleCnt="4">
        <dgm:presLayoutVars>
          <dgm:bulletEnabled val="1"/>
        </dgm:presLayoutVars>
      </dgm:prSet>
      <dgm:spPr/>
    </dgm:pt>
    <dgm:pt modelId="{80FB5DC5-64FC-E649-80C1-9ABBF64FA795}" type="pres">
      <dgm:prSet presAssocID="{9CEC0445-AB4D-D143-8553-0052E2D2808F}" presName="spNode" presStyleCnt="0"/>
      <dgm:spPr/>
    </dgm:pt>
    <dgm:pt modelId="{D968CBE7-39AC-9A45-B857-6EB5006F08D9}" type="pres">
      <dgm:prSet presAssocID="{49A9718C-9AC5-8E43-966B-80B6414F8909}" presName="sibTrans" presStyleLbl="sibTrans1D1" presStyleIdx="2" presStyleCnt="4"/>
      <dgm:spPr/>
    </dgm:pt>
    <dgm:pt modelId="{1CB3DFAF-D961-F349-B1F7-E902EE25E94E}" type="pres">
      <dgm:prSet presAssocID="{A864B77D-EB5F-9B46-A03D-72F05B80F9AF}" presName="node" presStyleLbl="node1" presStyleIdx="3" presStyleCnt="4">
        <dgm:presLayoutVars>
          <dgm:bulletEnabled val="1"/>
        </dgm:presLayoutVars>
      </dgm:prSet>
      <dgm:spPr/>
    </dgm:pt>
    <dgm:pt modelId="{32CC2A15-17E5-0047-ADDA-45B04AD70DBA}" type="pres">
      <dgm:prSet presAssocID="{A864B77D-EB5F-9B46-A03D-72F05B80F9AF}" presName="spNode" presStyleCnt="0"/>
      <dgm:spPr/>
    </dgm:pt>
    <dgm:pt modelId="{C0D8B8A6-1D41-A64D-87A4-F041AFA37061}" type="pres">
      <dgm:prSet presAssocID="{86C650EE-2B89-5F43-B8AA-BEFD37EBA5EE}" presName="sibTrans" presStyleLbl="sibTrans1D1" presStyleIdx="3" presStyleCnt="4"/>
      <dgm:spPr/>
    </dgm:pt>
  </dgm:ptLst>
  <dgm:cxnLst>
    <dgm:cxn modelId="{83C1E329-A136-6F49-9D3D-28D9DFD752FA}" srcId="{0D5D5A7B-ED33-C548-B8DA-5999726455D7}" destId="{A864B77D-EB5F-9B46-A03D-72F05B80F9AF}" srcOrd="3" destOrd="0" parTransId="{7E0D9595-931C-6147-85BE-90BB898A02D9}" sibTransId="{86C650EE-2B89-5F43-B8AA-BEFD37EBA5EE}"/>
    <dgm:cxn modelId="{8BC9DF5E-F46D-314C-B3F9-9806D1EE6113}" type="presOf" srcId="{86C650EE-2B89-5F43-B8AA-BEFD37EBA5EE}" destId="{C0D8B8A6-1D41-A64D-87A4-F041AFA37061}" srcOrd="0" destOrd="0" presId="urn:microsoft.com/office/officeart/2005/8/layout/cycle6"/>
    <dgm:cxn modelId="{A2E7C747-F142-CB47-9F7D-D163E341F76B}" type="presOf" srcId="{D373F3F3-86E7-484A-9C49-A07DB0885766}" destId="{0D8E30C1-3A93-F84C-9916-8040D378D9E6}" srcOrd="0" destOrd="0" presId="urn:microsoft.com/office/officeart/2005/8/layout/cycle6"/>
    <dgm:cxn modelId="{28E2DA49-FB77-0F46-B17A-61E4B09C3AFA}" type="presOf" srcId="{0D5D5A7B-ED33-C548-B8DA-5999726455D7}" destId="{2A9B4007-1768-F846-B68A-BDB494540BAA}" srcOrd="0" destOrd="0" presId="urn:microsoft.com/office/officeart/2005/8/layout/cycle6"/>
    <dgm:cxn modelId="{9296794C-B56F-6E4F-90EC-9297BD7E8931}" type="presOf" srcId="{8133E24D-A30C-2F4C-8115-AB73D5589C27}" destId="{A9C97153-725D-3146-B9DC-81F3428782AC}" srcOrd="0" destOrd="0" presId="urn:microsoft.com/office/officeart/2005/8/layout/cycle6"/>
    <dgm:cxn modelId="{81019E72-D319-8842-B039-017CBD68FACF}" srcId="{0D5D5A7B-ED33-C548-B8DA-5999726455D7}" destId="{9CEC0445-AB4D-D143-8553-0052E2D2808F}" srcOrd="2" destOrd="0" parTransId="{6AA2F928-E185-BD4F-901B-7276F7F74331}" sibTransId="{49A9718C-9AC5-8E43-966B-80B6414F8909}"/>
    <dgm:cxn modelId="{3A60BA54-6389-904B-B318-E31B986BF8AC}" type="presOf" srcId="{9CEC0445-AB4D-D143-8553-0052E2D2808F}" destId="{F83C2BFD-6B58-2849-807E-3E75B77E1305}" srcOrd="0" destOrd="0" presId="urn:microsoft.com/office/officeart/2005/8/layout/cycle6"/>
    <dgm:cxn modelId="{BBAF167B-C256-AC41-80EE-DA7EF45D254B}" type="presOf" srcId="{680F0EBE-E33A-FF49-8210-D6D67ED13684}" destId="{C5A6D309-8F65-1F46-8902-B2FA9E28AB2B}" srcOrd="0" destOrd="0" presId="urn:microsoft.com/office/officeart/2005/8/layout/cycle6"/>
    <dgm:cxn modelId="{1A5C2E80-D49A-B744-9815-D65B818B91AD}" type="presOf" srcId="{65C04166-987B-314A-8B31-648E7D50C4CF}" destId="{39044906-3510-7F49-82D1-838B2C555C4D}" srcOrd="0" destOrd="0" presId="urn:microsoft.com/office/officeart/2005/8/layout/cycle6"/>
    <dgm:cxn modelId="{9E928CB4-746B-6844-AAA7-F0D19FDBAFB1}" srcId="{0D5D5A7B-ED33-C548-B8DA-5999726455D7}" destId="{680F0EBE-E33A-FF49-8210-D6D67ED13684}" srcOrd="1" destOrd="0" parTransId="{0D27E6EF-DF23-8448-83FB-D728385BE371}" sibTransId="{65C04166-987B-314A-8B31-648E7D50C4CF}"/>
    <dgm:cxn modelId="{F85F37D5-890C-6B44-AE0B-72A00F43B8D9}" type="presOf" srcId="{49A9718C-9AC5-8E43-966B-80B6414F8909}" destId="{D968CBE7-39AC-9A45-B857-6EB5006F08D9}" srcOrd="0" destOrd="0" presId="urn:microsoft.com/office/officeart/2005/8/layout/cycle6"/>
    <dgm:cxn modelId="{C27A9EEC-E63E-9049-989D-168E4E4F5FB8}" type="presOf" srcId="{A864B77D-EB5F-9B46-A03D-72F05B80F9AF}" destId="{1CB3DFAF-D961-F349-B1F7-E902EE25E94E}" srcOrd="0" destOrd="0" presId="urn:microsoft.com/office/officeart/2005/8/layout/cycle6"/>
    <dgm:cxn modelId="{E41149FD-6583-9A4A-A6B3-780C3436F8FF}" srcId="{0D5D5A7B-ED33-C548-B8DA-5999726455D7}" destId="{D373F3F3-86E7-484A-9C49-A07DB0885766}" srcOrd="0" destOrd="0" parTransId="{058BCD8E-840C-5D4E-993D-4EFE7AA85038}" sibTransId="{8133E24D-A30C-2F4C-8115-AB73D5589C27}"/>
    <dgm:cxn modelId="{A047B0BC-A7BE-5E45-8815-115450F61D86}" type="presParOf" srcId="{2A9B4007-1768-F846-B68A-BDB494540BAA}" destId="{0D8E30C1-3A93-F84C-9916-8040D378D9E6}" srcOrd="0" destOrd="0" presId="urn:microsoft.com/office/officeart/2005/8/layout/cycle6"/>
    <dgm:cxn modelId="{F9BD157C-A02E-B84C-97DA-E2ED9050DD6B}" type="presParOf" srcId="{2A9B4007-1768-F846-B68A-BDB494540BAA}" destId="{3E79C7DC-71B4-9F4A-A148-5AEE3135CF80}" srcOrd="1" destOrd="0" presId="urn:microsoft.com/office/officeart/2005/8/layout/cycle6"/>
    <dgm:cxn modelId="{C47248FE-93A6-1A45-9011-64559C63B773}" type="presParOf" srcId="{2A9B4007-1768-F846-B68A-BDB494540BAA}" destId="{A9C97153-725D-3146-B9DC-81F3428782AC}" srcOrd="2" destOrd="0" presId="urn:microsoft.com/office/officeart/2005/8/layout/cycle6"/>
    <dgm:cxn modelId="{09BAD804-8A65-3F41-A8CF-65130B56CBB8}" type="presParOf" srcId="{2A9B4007-1768-F846-B68A-BDB494540BAA}" destId="{C5A6D309-8F65-1F46-8902-B2FA9E28AB2B}" srcOrd="3" destOrd="0" presId="urn:microsoft.com/office/officeart/2005/8/layout/cycle6"/>
    <dgm:cxn modelId="{73C8ADA8-83F3-5246-8291-8D8742B02DC2}" type="presParOf" srcId="{2A9B4007-1768-F846-B68A-BDB494540BAA}" destId="{0219953E-A57B-7E41-91E6-C9A8410A9CD1}" srcOrd="4" destOrd="0" presId="urn:microsoft.com/office/officeart/2005/8/layout/cycle6"/>
    <dgm:cxn modelId="{81CFBBF5-F06F-9542-B815-EF2DEEF53AC0}" type="presParOf" srcId="{2A9B4007-1768-F846-B68A-BDB494540BAA}" destId="{39044906-3510-7F49-82D1-838B2C555C4D}" srcOrd="5" destOrd="0" presId="urn:microsoft.com/office/officeart/2005/8/layout/cycle6"/>
    <dgm:cxn modelId="{5AA9A310-E57A-5E42-AAAE-20CE8DA0992A}" type="presParOf" srcId="{2A9B4007-1768-F846-B68A-BDB494540BAA}" destId="{F83C2BFD-6B58-2849-807E-3E75B77E1305}" srcOrd="6" destOrd="0" presId="urn:microsoft.com/office/officeart/2005/8/layout/cycle6"/>
    <dgm:cxn modelId="{B6508F8C-7857-3248-A23B-8C9F93305515}" type="presParOf" srcId="{2A9B4007-1768-F846-B68A-BDB494540BAA}" destId="{80FB5DC5-64FC-E649-80C1-9ABBF64FA795}" srcOrd="7" destOrd="0" presId="urn:microsoft.com/office/officeart/2005/8/layout/cycle6"/>
    <dgm:cxn modelId="{9A8F43D5-FEDC-0842-A92A-8C03616E1B17}" type="presParOf" srcId="{2A9B4007-1768-F846-B68A-BDB494540BAA}" destId="{D968CBE7-39AC-9A45-B857-6EB5006F08D9}" srcOrd="8" destOrd="0" presId="urn:microsoft.com/office/officeart/2005/8/layout/cycle6"/>
    <dgm:cxn modelId="{7FD8DB3B-E0E4-6044-95FD-4BB9A03E52E3}" type="presParOf" srcId="{2A9B4007-1768-F846-B68A-BDB494540BAA}" destId="{1CB3DFAF-D961-F349-B1F7-E902EE25E94E}" srcOrd="9" destOrd="0" presId="urn:microsoft.com/office/officeart/2005/8/layout/cycle6"/>
    <dgm:cxn modelId="{8877843D-33F8-2145-BF09-A94A58C5DE36}" type="presParOf" srcId="{2A9B4007-1768-F846-B68A-BDB494540BAA}" destId="{32CC2A15-17E5-0047-ADDA-45B04AD70DBA}" srcOrd="10" destOrd="0" presId="urn:microsoft.com/office/officeart/2005/8/layout/cycle6"/>
    <dgm:cxn modelId="{68FBE9E0-8BD3-2943-8339-B5D61133BA9B}" type="presParOf" srcId="{2A9B4007-1768-F846-B68A-BDB494540BAA}" destId="{C0D8B8A6-1D41-A64D-87A4-F041AFA3706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D5A7B-ED33-C548-B8DA-5999726455D7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3F3F3-86E7-484A-9C49-A07DB0885766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700" dirty="0" err="1">
              <a:latin typeface="Century Gothic" panose="020B0502020202020204" pitchFamily="34" charset="0"/>
            </a:rPr>
            <a:t>Paralingual</a:t>
          </a:r>
          <a:endParaRPr lang="tr-TR" sz="2700" dirty="0">
            <a:latin typeface="Century Gothic" panose="020B0502020202020204" pitchFamily="34" charset="0"/>
          </a:endParaRPr>
        </a:p>
      </dgm:t>
    </dgm:pt>
    <dgm:pt modelId="{058BCD8E-840C-5D4E-993D-4EFE7AA85038}" type="parTrans" cxnId="{E41149FD-6583-9A4A-A6B3-780C3436F8FF}">
      <dgm:prSet/>
      <dgm:spPr/>
      <dgm:t>
        <a:bodyPr/>
        <a:lstStyle/>
        <a:p>
          <a:endParaRPr lang="tr-TR" sz="2800"/>
        </a:p>
      </dgm:t>
    </dgm:pt>
    <dgm:pt modelId="{8133E24D-A30C-2F4C-8115-AB73D5589C27}" type="sibTrans" cxnId="{E41149FD-6583-9A4A-A6B3-780C3436F8F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680F0EBE-E33A-FF49-8210-D6D67ED13684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Geri Bildirim</a:t>
          </a:r>
        </a:p>
      </dgm:t>
    </dgm:pt>
    <dgm:pt modelId="{0D27E6EF-DF23-8448-83FB-D728385BE371}" type="parTrans" cxnId="{9E928CB4-746B-6844-AAA7-F0D19FDBAFB1}">
      <dgm:prSet/>
      <dgm:spPr/>
      <dgm:t>
        <a:bodyPr/>
        <a:lstStyle/>
        <a:p>
          <a:endParaRPr lang="tr-TR" sz="2800"/>
        </a:p>
      </dgm:t>
    </dgm:pt>
    <dgm:pt modelId="{65C04166-987B-314A-8B31-648E7D50C4CF}" type="sibTrans" cxnId="{9E928CB4-746B-6844-AAA7-F0D19FDBAFB1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9CEC0445-AB4D-D143-8553-0052E2D2808F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Sözsüz</a:t>
          </a:r>
        </a:p>
      </dgm:t>
    </dgm:pt>
    <dgm:pt modelId="{6AA2F928-E185-BD4F-901B-7276F7F74331}" type="parTrans" cxnId="{81019E72-D319-8842-B039-017CBD68FACF}">
      <dgm:prSet/>
      <dgm:spPr/>
      <dgm:t>
        <a:bodyPr/>
        <a:lstStyle/>
        <a:p>
          <a:endParaRPr lang="tr-TR" sz="2800"/>
        </a:p>
      </dgm:t>
    </dgm:pt>
    <dgm:pt modelId="{49A9718C-9AC5-8E43-966B-80B6414F8909}" type="sibTrans" cxnId="{81019E72-D319-8842-B039-017CBD68FAC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A864B77D-EB5F-9B46-A03D-72F05B80F9A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Etkili Dinleme</a:t>
          </a:r>
        </a:p>
      </dgm:t>
    </dgm:pt>
    <dgm:pt modelId="{7E0D9595-931C-6147-85BE-90BB898A02D9}" type="parTrans" cxnId="{83C1E329-A136-6F49-9D3D-28D9DFD752FA}">
      <dgm:prSet/>
      <dgm:spPr/>
      <dgm:t>
        <a:bodyPr/>
        <a:lstStyle/>
        <a:p>
          <a:endParaRPr lang="tr-TR" sz="2800"/>
        </a:p>
      </dgm:t>
    </dgm:pt>
    <dgm:pt modelId="{86C650EE-2B89-5F43-B8AA-BEFD37EBA5EE}" type="sibTrans" cxnId="{83C1E329-A136-6F49-9D3D-28D9DFD752FA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2A9B4007-1768-F846-B68A-BDB494540BAA}" type="pres">
      <dgm:prSet presAssocID="{0D5D5A7B-ED33-C548-B8DA-5999726455D7}" presName="cycle" presStyleCnt="0">
        <dgm:presLayoutVars>
          <dgm:dir/>
          <dgm:resizeHandles val="exact"/>
        </dgm:presLayoutVars>
      </dgm:prSet>
      <dgm:spPr/>
    </dgm:pt>
    <dgm:pt modelId="{0D8E30C1-3A93-F84C-9916-8040D378D9E6}" type="pres">
      <dgm:prSet presAssocID="{D373F3F3-86E7-484A-9C49-A07DB0885766}" presName="node" presStyleLbl="node1" presStyleIdx="0" presStyleCnt="4">
        <dgm:presLayoutVars>
          <dgm:bulletEnabled val="1"/>
        </dgm:presLayoutVars>
      </dgm:prSet>
      <dgm:spPr/>
    </dgm:pt>
    <dgm:pt modelId="{3E79C7DC-71B4-9F4A-A148-5AEE3135CF80}" type="pres">
      <dgm:prSet presAssocID="{D373F3F3-86E7-484A-9C49-A07DB0885766}" presName="spNode" presStyleCnt="0"/>
      <dgm:spPr/>
    </dgm:pt>
    <dgm:pt modelId="{A9C97153-725D-3146-B9DC-81F3428782AC}" type="pres">
      <dgm:prSet presAssocID="{8133E24D-A30C-2F4C-8115-AB73D5589C27}" presName="sibTrans" presStyleLbl="sibTrans1D1" presStyleIdx="0" presStyleCnt="4"/>
      <dgm:spPr/>
    </dgm:pt>
    <dgm:pt modelId="{C5A6D309-8F65-1F46-8902-B2FA9E28AB2B}" type="pres">
      <dgm:prSet presAssocID="{680F0EBE-E33A-FF49-8210-D6D67ED13684}" presName="node" presStyleLbl="node1" presStyleIdx="1" presStyleCnt="4">
        <dgm:presLayoutVars>
          <dgm:bulletEnabled val="1"/>
        </dgm:presLayoutVars>
      </dgm:prSet>
      <dgm:spPr/>
    </dgm:pt>
    <dgm:pt modelId="{0219953E-A57B-7E41-91E6-C9A8410A9CD1}" type="pres">
      <dgm:prSet presAssocID="{680F0EBE-E33A-FF49-8210-D6D67ED13684}" presName="spNode" presStyleCnt="0"/>
      <dgm:spPr/>
    </dgm:pt>
    <dgm:pt modelId="{39044906-3510-7F49-82D1-838B2C555C4D}" type="pres">
      <dgm:prSet presAssocID="{65C04166-987B-314A-8B31-648E7D50C4CF}" presName="sibTrans" presStyleLbl="sibTrans1D1" presStyleIdx="1" presStyleCnt="4"/>
      <dgm:spPr/>
    </dgm:pt>
    <dgm:pt modelId="{F83C2BFD-6B58-2849-807E-3E75B77E1305}" type="pres">
      <dgm:prSet presAssocID="{9CEC0445-AB4D-D143-8553-0052E2D2808F}" presName="node" presStyleLbl="node1" presStyleIdx="2" presStyleCnt="4">
        <dgm:presLayoutVars>
          <dgm:bulletEnabled val="1"/>
        </dgm:presLayoutVars>
      </dgm:prSet>
      <dgm:spPr/>
    </dgm:pt>
    <dgm:pt modelId="{80FB5DC5-64FC-E649-80C1-9ABBF64FA795}" type="pres">
      <dgm:prSet presAssocID="{9CEC0445-AB4D-D143-8553-0052E2D2808F}" presName="spNode" presStyleCnt="0"/>
      <dgm:spPr/>
    </dgm:pt>
    <dgm:pt modelId="{D968CBE7-39AC-9A45-B857-6EB5006F08D9}" type="pres">
      <dgm:prSet presAssocID="{49A9718C-9AC5-8E43-966B-80B6414F8909}" presName="sibTrans" presStyleLbl="sibTrans1D1" presStyleIdx="2" presStyleCnt="4"/>
      <dgm:spPr/>
    </dgm:pt>
    <dgm:pt modelId="{1CB3DFAF-D961-F349-B1F7-E902EE25E94E}" type="pres">
      <dgm:prSet presAssocID="{A864B77D-EB5F-9B46-A03D-72F05B80F9AF}" presName="node" presStyleLbl="node1" presStyleIdx="3" presStyleCnt="4">
        <dgm:presLayoutVars>
          <dgm:bulletEnabled val="1"/>
        </dgm:presLayoutVars>
      </dgm:prSet>
      <dgm:spPr/>
    </dgm:pt>
    <dgm:pt modelId="{32CC2A15-17E5-0047-ADDA-45B04AD70DBA}" type="pres">
      <dgm:prSet presAssocID="{A864B77D-EB5F-9B46-A03D-72F05B80F9AF}" presName="spNode" presStyleCnt="0"/>
      <dgm:spPr/>
    </dgm:pt>
    <dgm:pt modelId="{C0D8B8A6-1D41-A64D-87A4-F041AFA37061}" type="pres">
      <dgm:prSet presAssocID="{86C650EE-2B89-5F43-B8AA-BEFD37EBA5EE}" presName="sibTrans" presStyleLbl="sibTrans1D1" presStyleIdx="3" presStyleCnt="4"/>
      <dgm:spPr/>
    </dgm:pt>
  </dgm:ptLst>
  <dgm:cxnLst>
    <dgm:cxn modelId="{83C1E329-A136-6F49-9D3D-28D9DFD752FA}" srcId="{0D5D5A7B-ED33-C548-B8DA-5999726455D7}" destId="{A864B77D-EB5F-9B46-A03D-72F05B80F9AF}" srcOrd="3" destOrd="0" parTransId="{7E0D9595-931C-6147-85BE-90BB898A02D9}" sibTransId="{86C650EE-2B89-5F43-B8AA-BEFD37EBA5EE}"/>
    <dgm:cxn modelId="{8BC9DF5E-F46D-314C-B3F9-9806D1EE6113}" type="presOf" srcId="{86C650EE-2B89-5F43-B8AA-BEFD37EBA5EE}" destId="{C0D8B8A6-1D41-A64D-87A4-F041AFA37061}" srcOrd="0" destOrd="0" presId="urn:microsoft.com/office/officeart/2005/8/layout/cycle6"/>
    <dgm:cxn modelId="{A2E7C747-F142-CB47-9F7D-D163E341F76B}" type="presOf" srcId="{D373F3F3-86E7-484A-9C49-A07DB0885766}" destId="{0D8E30C1-3A93-F84C-9916-8040D378D9E6}" srcOrd="0" destOrd="0" presId="urn:microsoft.com/office/officeart/2005/8/layout/cycle6"/>
    <dgm:cxn modelId="{28E2DA49-FB77-0F46-B17A-61E4B09C3AFA}" type="presOf" srcId="{0D5D5A7B-ED33-C548-B8DA-5999726455D7}" destId="{2A9B4007-1768-F846-B68A-BDB494540BAA}" srcOrd="0" destOrd="0" presId="urn:microsoft.com/office/officeart/2005/8/layout/cycle6"/>
    <dgm:cxn modelId="{9296794C-B56F-6E4F-90EC-9297BD7E8931}" type="presOf" srcId="{8133E24D-A30C-2F4C-8115-AB73D5589C27}" destId="{A9C97153-725D-3146-B9DC-81F3428782AC}" srcOrd="0" destOrd="0" presId="urn:microsoft.com/office/officeart/2005/8/layout/cycle6"/>
    <dgm:cxn modelId="{81019E72-D319-8842-B039-017CBD68FACF}" srcId="{0D5D5A7B-ED33-C548-B8DA-5999726455D7}" destId="{9CEC0445-AB4D-D143-8553-0052E2D2808F}" srcOrd="2" destOrd="0" parTransId="{6AA2F928-E185-BD4F-901B-7276F7F74331}" sibTransId="{49A9718C-9AC5-8E43-966B-80B6414F8909}"/>
    <dgm:cxn modelId="{3A60BA54-6389-904B-B318-E31B986BF8AC}" type="presOf" srcId="{9CEC0445-AB4D-D143-8553-0052E2D2808F}" destId="{F83C2BFD-6B58-2849-807E-3E75B77E1305}" srcOrd="0" destOrd="0" presId="urn:microsoft.com/office/officeart/2005/8/layout/cycle6"/>
    <dgm:cxn modelId="{BBAF167B-C256-AC41-80EE-DA7EF45D254B}" type="presOf" srcId="{680F0EBE-E33A-FF49-8210-D6D67ED13684}" destId="{C5A6D309-8F65-1F46-8902-B2FA9E28AB2B}" srcOrd="0" destOrd="0" presId="urn:microsoft.com/office/officeart/2005/8/layout/cycle6"/>
    <dgm:cxn modelId="{1A5C2E80-D49A-B744-9815-D65B818B91AD}" type="presOf" srcId="{65C04166-987B-314A-8B31-648E7D50C4CF}" destId="{39044906-3510-7F49-82D1-838B2C555C4D}" srcOrd="0" destOrd="0" presId="urn:microsoft.com/office/officeart/2005/8/layout/cycle6"/>
    <dgm:cxn modelId="{9E928CB4-746B-6844-AAA7-F0D19FDBAFB1}" srcId="{0D5D5A7B-ED33-C548-B8DA-5999726455D7}" destId="{680F0EBE-E33A-FF49-8210-D6D67ED13684}" srcOrd="1" destOrd="0" parTransId="{0D27E6EF-DF23-8448-83FB-D728385BE371}" sibTransId="{65C04166-987B-314A-8B31-648E7D50C4CF}"/>
    <dgm:cxn modelId="{F85F37D5-890C-6B44-AE0B-72A00F43B8D9}" type="presOf" srcId="{49A9718C-9AC5-8E43-966B-80B6414F8909}" destId="{D968CBE7-39AC-9A45-B857-6EB5006F08D9}" srcOrd="0" destOrd="0" presId="urn:microsoft.com/office/officeart/2005/8/layout/cycle6"/>
    <dgm:cxn modelId="{C27A9EEC-E63E-9049-989D-168E4E4F5FB8}" type="presOf" srcId="{A864B77D-EB5F-9B46-A03D-72F05B80F9AF}" destId="{1CB3DFAF-D961-F349-B1F7-E902EE25E94E}" srcOrd="0" destOrd="0" presId="urn:microsoft.com/office/officeart/2005/8/layout/cycle6"/>
    <dgm:cxn modelId="{E41149FD-6583-9A4A-A6B3-780C3436F8FF}" srcId="{0D5D5A7B-ED33-C548-B8DA-5999726455D7}" destId="{D373F3F3-86E7-484A-9C49-A07DB0885766}" srcOrd="0" destOrd="0" parTransId="{058BCD8E-840C-5D4E-993D-4EFE7AA85038}" sibTransId="{8133E24D-A30C-2F4C-8115-AB73D5589C27}"/>
    <dgm:cxn modelId="{A047B0BC-A7BE-5E45-8815-115450F61D86}" type="presParOf" srcId="{2A9B4007-1768-F846-B68A-BDB494540BAA}" destId="{0D8E30C1-3A93-F84C-9916-8040D378D9E6}" srcOrd="0" destOrd="0" presId="urn:microsoft.com/office/officeart/2005/8/layout/cycle6"/>
    <dgm:cxn modelId="{F9BD157C-A02E-B84C-97DA-E2ED9050DD6B}" type="presParOf" srcId="{2A9B4007-1768-F846-B68A-BDB494540BAA}" destId="{3E79C7DC-71B4-9F4A-A148-5AEE3135CF80}" srcOrd="1" destOrd="0" presId="urn:microsoft.com/office/officeart/2005/8/layout/cycle6"/>
    <dgm:cxn modelId="{C47248FE-93A6-1A45-9011-64559C63B773}" type="presParOf" srcId="{2A9B4007-1768-F846-B68A-BDB494540BAA}" destId="{A9C97153-725D-3146-B9DC-81F3428782AC}" srcOrd="2" destOrd="0" presId="urn:microsoft.com/office/officeart/2005/8/layout/cycle6"/>
    <dgm:cxn modelId="{09BAD804-8A65-3F41-A8CF-65130B56CBB8}" type="presParOf" srcId="{2A9B4007-1768-F846-B68A-BDB494540BAA}" destId="{C5A6D309-8F65-1F46-8902-B2FA9E28AB2B}" srcOrd="3" destOrd="0" presId="urn:microsoft.com/office/officeart/2005/8/layout/cycle6"/>
    <dgm:cxn modelId="{73C8ADA8-83F3-5246-8291-8D8742B02DC2}" type="presParOf" srcId="{2A9B4007-1768-F846-B68A-BDB494540BAA}" destId="{0219953E-A57B-7E41-91E6-C9A8410A9CD1}" srcOrd="4" destOrd="0" presId="urn:microsoft.com/office/officeart/2005/8/layout/cycle6"/>
    <dgm:cxn modelId="{81CFBBF5-F06F-9542-B815-EF2DEEF53AC0}" type="presParOf" srcId="{2A9B4007-1768-F846-B68A-BDB494540BAA}" destId="{39044906-3510-7F49-82D1-838B2C555C4D}" srcOrd="5" destOrd="0" presId="urn:microsoft.com/office/officeart/2005/8/layout/cycle6"/>
    <dgm:cxn modelId="{5AA9A310-E57A-5E42-AAAE-20CE8DA0992A}" type="presParOf" srcId="{2A9B4007-1768-F846-B68A-BDB494540BAA}" destId="{F83C2BFD-6B58-2849-807E-3E75B77E1305}" srcOrd="6" destOrd="0" presId="urn:microsoft.com/office/officeart/2005/8/layout/cycle6"/>
    <dgm:cxn modelId="{B6508F8C-7857-3248-A23B-8C9F93305515}" type="presParOf" srcId="{2A9B4007-1768-F846-B68A-BDB494540BAA}" destId="{80FB5DC5-64FC-E649-80C1-9ABBF64FA795}" srcOrd="7" destOrd="0" presId="urn:microsoft.com/office/officeart/2005/8/layout/cycle6"/>
    <dgm:cxn modelId="{9A8F43D5-FEDC-0842-A92A-8C03616E1B17}" type="presParOf" srcId="{2A9B4007-1768-F846-B68A-BDB494540BAA}" destId="{D968CBE7-39AC-9A45-B857-6EB5006F08D9}" srcOrd="8" destOrd="0" presId="urn:microsoft.com/office/officeart/2005/8/layout/cycle6"/>
    <dgm:cxn modelId="{7FD8DB3B-E0E4-6044-95FD-4BB9A03E52E3}" type="presParOf" srcId="{2A9B4007-1768-F846-B68A-BDB494540BAA}" destId="{1CB3DFAF-D961-F349-B1F7-E902EE25E94E}" srcOrd="9" destOrd="0" presId="urn:microsoft.com/office/officeart/2005/8/layout/cycle6"/>
    <dgm:cxn modelId="{8877843D-33F8-2145-BF09-A94A58C5DE36}" type="presParOf" srcId="{2A9B4007-1768-F846-B68A-BDB494540BAA}" destId="{32CC2A15-17E5-0047-ADDA-45B04AD70DBA}" srcOrd="10" destOrd="0" presId="urn:microsoft.com/office/officeart/2005/8/layout/cycle6"/>
    <dgm:cxn modelId="{68FBE9E0-8BD3-2943-8339-B5D61133BA9B}" type="presParOf" srcId="{2A9B4007-1768-F846-B68A-BDB494540BAA}" destId="{C0D8B8A6-1D41-A64D-87A4-F041AFA3706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D5A7B-ED33-C548-B8DA-5999726455D7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3F3F3-86E7-484A-9C49-A07DB0885766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700" dirty="0" err="1">
              <a:latin typeface="Century Gothic" panose="020B0502020202020204" pitchFamily="34" charset="0"/>
            </a:rPr>
            <a:t>Paralingual</a:t>
          </a:r>
          <a:endParaRPr lang="tr-TR" sz="2700" dirty="0">
            <a:latin typeface="Century Gothic" panose="020B0502020202020204" pitchFamily="34" charset="0"/>
          </a:endParaRPr>
        </a:p>
      </dgm:t>
    </dgm:pt>
    <dgm:pt modelId="{058BCD8E-840C-5D4E-993D-4EFE7AA85038}" type="parTrans" cxnId="{E41149FD-6583-9A4A-A6B3-780C3436F8FF}">
      <dgm:prSet/>
      <dgm:spPr/>
      <dgm:t>
        <a:bodyPr/>
        <a:lstStyle/>
        <a:p>
          <a:endParaRPr lang="tr-TR" sz="2800"/>
        </a:p>
      </dgm:t>
    </dgm:pt>
    <dgm:pt modelId="{8133E24D-A30C-2F4C-8115-AB73D5589C27}" type="sibTrans" cxnId="{E41149FD-6583-9A4A-A6B3-780C3436F8F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680F0EBE-E33A-FF49-8210-D6D67ED13684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Geri Bildirim</a:t>
          </a:r>
        </a:p>
      </dgm:t>
    </dgm:pt>
    <dgm:pt modelId="{0D27E6EF-DF23-8448-83FB-D728385BE371}" type="parTrans" cxnId="{9E928CB4-746B-6844-AAA7-F0D19FDBAFB1}">
      <dgm:prSet/>
      <dgm:spPr/>
      <dgm:t>
        <a:bodyPr/>
        <a:lstStyle/>
        <a:p>
          <a:endParaRPr lang="tr-TR" sz="2800"/>
        </a:p>
      </dgm:t>
    </dgm:pt>
    <dgm:pt modelId="{65C04166-987B-314A-8B31-648E7D50C4CF}" type="sibTrans" cxnId="{9E928CB4-746B-6844-AAA7-F0D19FDBAFB1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9CEC0445-AB4D-D143-8553-0052E2D2808F}">
      <dgm:prSet phldrT="[Metin]" custT="1"/>
      <dgm:spPr>
        <a:solidFill>
          <a:schemeClr val="tx1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Sözsüz</a:t>
          </a:r>
        </a:p>
      </dgm:t>
    </dgm:pt>
    <dgm:pt modelId="{6AA2F928-E185-BD4F-901B-7276F7F74331}" type="parTrans" cxnId="{81019E72-D319-8842-B039-017CBD68FACF}">
      <dgm:prSet/>
      <dgm:spPr/>
      <dgm:t>
        <a:bodyPr/>
        <a:lstStyle/>
        <a:p>
          <a:endParaRPr lang="tr-TR" sz="2800"/>
        </a:p>
      </dgm:t>
    </dgm:pt>
    <dgm:pt modelId="{49A9718C-9AC5-8E43-966B-80B6414F8909}" type="sibTrans" cxnId="{81019E72-D319-8842-B039-017CBD68FAC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A864B77D-EB5F-9B46-A03D-72F05B80F9AF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800" dirty="0">
              <a:latin typeface="Century Gothic" panose="020B0502020202020204" pitchFamily="34" charset="0"/>
            </a:rPr>
            <a:t>Etkili Dinleme</a:t>
          </a:r>
        </a:p>
      </dgm:t>
    </dgm:pt>
    <dgm:pt modelId="{7E0D9595-931C-6147-85BE-90BB898A02D9}" type="parTrans" cxnId="{83C1E329-A136-6F49-9D3D-28D9DFD752FA}">
      <dgm:prSet/>
      <dgm:spPr/>
      <dgm:t>
        <a:bodyPr/>
        <a:lstStyle/>
        <a:p>
          <a:endParaRPr lang="tr-TR" sz="2800"/>
        </a:p>
      </dgm:t>
    </dgm:pt>
    <dgm:pt modelId="{86C650EE-2B89-5F43-B8AA-BEFD37EBA5EE}" type="sibTrans" cxnId="{83C1E329-A136-6F49-9D3D-28D9DFD752FA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sz="2800"/>
        </a:p>
      </dgm:t>
    </dgm:pt>
    <dgm:pt modelId="{2A9B4007-1768-F846-B68A-BDB494540BAA}" type="pres">
      <dgm:prSet presAssocID="{0D5D5A7B-ED33-C548-B8DA-5999726455D7}" presName="cycle" presStyleCnt="0">
        <dgm:presLayoutVars>
          <dgm:dir/>
          <dgm:resizeHandles val="exact"/>
        </dgm:presLayoutVars>
      </dgm:prSet>
      <dgm:spPr/>
    </dgm:pt>
    <dgm:pt modelId="{0D8E30C1-3A93-F84C-9916-8040D378D9E6}" type="pres">
      <dgm:prSet presAssocID="{D373F3F3-86E7-484A-9C49-A07DB0885766}" presName="node" presStyleLbl="node1" presStyleIdx="0" presStyleCnt="4">
        <dgm:presLayoutVars>
          <dgm:bulletEnabled val="1"/>
        </dgm:presLayoutVars>
      </dgm:prSet>
      <dgm:spPr/>
    </dgm:pt>
    <dgm:pt modelId="{3E79C7DC-71B4-9F4A-A148-5AEE3135CF80}" type="pres">
      <dgm:prSet presAssocID="{D373F3F3-86E7-484A-9C49-A07DB0885766}" presName="spNode" presStyleCnt="0"/>
      <dgm:spPr/>
    </dgm:pt>
    <dgm:pt modelId="{A9C97153-725D-3146-B9DC-81F3428782AC}" type="pres">
      <dgm:prSet presAssocID="{8133E24D-A30C-2F4C-8115-AB73D5589C27}" presName="sibTrans" presStyleLbl="sibTrans1D1" presStyleIdx="0" presStyleCnt="4"/>
      <dgm:spPr/>
    </dgm:pt>
    <dgm:pt modelId="{C5A6D309-8F65-1F46-8902-B2FA9E28AB2B}" type="pres">
      <dgm:prSet presAssocID="{680F0EBE-E33A-FF49-8210-D6D67ED13684}" presName="node" presStyleLbl="node1" presStyleIdx="1" presStyleCnt="4">
        <dgm:presLayoutVars>
          <dgm:bulletEnabled val="1"/>
        </dgm:presLayoutVars>
      </dgm:prSet>
      <dgm:spPr/>
    </dgm:pt>
    <dgm:pt modelId="{0219953E-A57B-7E41-91E6-C9A8410A9CD1}" type="pres">
      <dgm:prSet presAssocID="{680F0EBE-E33A-FF49-8210-D6D67ED13684}" presName="spNode" presStyleCnt="0"/>
      <dgm:spPr/>
    </dgm:pt>
    <dgm:pt modelId="{39044906-3510-7F49-82D1-838B2C555C4D}" type="pres">
      <dgm:prSet presAssocID="{65C04166-987B-314A-8B31-648E7D50C4CF}" presName="sibTrans" presStyleLbl="sibTrans1D1" presStyleIdx="1" presStyleCnt="4"/>
      <dgm:spPr/>
    </dgm:pt>
    <dgm:pt modelId="{F83C2BFD-6B58-2849-807E-3E75B77E1305}" type="pres">
      <dgm:prSet presAssocID="{9CEC0445-AB4D-D143-8553-0052E2D2808F}" presName="node" presStyleLbl="node1" presStyleIdx="2" presStyleCnt="4">
        <dgm:presLayoutVars>
          <dgm:bulletEnabled val="1"/>
        </dgm:presLayoutVars>
      </dgm:prSet>
      <dgm:spPr/>
    </dgm:pt>
    <dgm:pt modelId="{80FB5DC5-64FC-E649-80C1-9ABBF64FA795}" type="pres">
      <dgm:prSet presAssocID="{9CEC0445-AB4D-D143-8553-0052E2D2808F}" presName="spNode" presStyleCnt="0"/>
      <dgm:spPr/>
    </dgm:pt>
    <dgm:pt modelId="{D968CBE7-39AC-9A45-B857-6EB5006F08D9}" type="pres">
      <dgm:prSet presAssocID="{49A9718C-9AC5-8E43-966B-80B6414F8909}" presName="sibTrans" presStyleLbl="sibTrans1D1" presStyleIdx="2" presStyleCnt="4"/>
      <dgm:spPr/>
    </dgm:pt>
    <dgm:pt modelId="{1CB3DFAF-D961-F349-B1F7-E902EE25E94E}" type="pres">
      <dgm:prSet presAssocID="{A864B77D-EB5F-9B46-A03D-72F05B80F9AF}" presName="node" presStyleLbl="node1" presStyleIdx="3" presStyleCnt="4">
        <dgm:presLayoutVars>
          <dgm:bulletEnabled val="1"/>
        </dgm:presLayoutVars>
      </dgm:prSet>
      <dgm:spPr/>
    </dgm:pt>
    <dgm:pt modelId="{32CC2A15-17E5-0047-ADDA-45B04AD70DBA}" type="pres">
      <dgm:prSet presAssocID="{A864B77D-EB5F-9B46-A03D-72F05B80F9AF}" presName="spNode" presStyleCnt="0"/>
      <dgm:spPr/>
    </dgm:pt>
    <dgm:pt modelId="{C0D8B8A6-1D41-A64D-87A4-F041AFA37061}" type="pres">
      <dgm:prSet presAssocID="{86C650EE-2B89-5F43-B8AA-BEFD37EBA5EE}" presName="sibTrans" presStyleLbl="sibTrans1D1" presStyleIdx="3" presStyleCnt="4"/>
      <dgm:spPr/>
    </dgm:pt>
  </dgm:ptLst>
  <dgm:cxnLst>
    <dgm:cxn modelId="{83C1E329-A136-6F49-9D3D-28D9DFD752FA}" srcId="{0D5D5A7B-ED33-C548-B8DA-5999726455D7}" destId="{A864B77D-EB5F-9B46-A03D-72F05B80F9AF}" srcOrd="3" destOrd="0" parTransId="{7E0D9595-931C-6147-85BE-90BB898A02D9}" sibTransId="{86C650EE-2B89-5F43-B8AA-BEFD37EBA5EE}"/>
    <dgm:cxn modelId="{8BC9DF5E-F46D-314C-B3F9-9806D1EE6113}" type="presOf" srcId="{86C650EE-2B89-5F43-B8AA-BEFD37EBA5EE}" destId="{C0D8B8A6-1D41-A64D-87A4-F041AFA37061}" srcOrd="0" destOrd="0" presId="urn:microsoft.com/office/officeart/2005/8/layout/cycle6"/>
    <dgm:cxn modelId="{A2E7C747-F142-CB47-9F7D-D163E341F76B}" type="presOf" srcId="{D373F3F3-86E7-484A-9C49-A07DB0885766}" destId="{0D8E30C1-3A93-F84C-9916-8040D378D9E6}" srcOrd="0" destOrd="0" presId="urn:microsoft.com/office/officeart/2005/8/layout/cycle6"/>
    <dgm:cxn modelId="{28E2DA49-FB77-0F46-B17A-61E4B09C3AFA}" type="presOf" srcId="{0D5D5A7B-ED33-C548-B8DA-5999726455D7}" destId="{2A9B4007-1768-F846-B68A-BDB494540BAA}" srcOrd="0" destOrd="0" presId="urn:microsoft.com/office/officeart/2005/8/layout/cycle6"/>
    <dgm:cxn modelId="{9296794C-B56F-6E4F-90EC-9297BD7E8931}" type="presOf" srcId="{8133E24D-A30C-2F4C-8115-AB73D5589C27}" destId="{A9C97153-725D-3146-B9DC-81F3428782AC}" srcOrd="0" destOrd="0" presId="urn:microsoft.com/office/officeart/2005/8/layout/cycle6"/>
    <dgm:cxn modelId="{81019E72-D319-8842-B039-017CBD68FACF}" srcId="{0D5D5A7B-ED33-C548-B8DA-5999726455D7}" destId="{9CEC0445-AB4D-D143-8553-0052E2D2808F}" srcOrd="2" destOrd="0" parTransId="{6AA2F928-E185-BD4F-901B-7276F7F74331}" sibTransId="{49A9718C-9AC5-8E43-966B-80B6414F8909}"/>
    <dgm:cxn modelId="{3A60BA54-6389-904B-B318-E31B986BF8AC}" type="presOf" srcId="{9CEC0445-AB4D-D143-8553-0052E2D2808F}" destId="{F83C2BFD-6B58-2849-807E-3E75B77E1305}" srcOrd="0" destOrd="0" presId="urn:microsoft.com/office/officeart/2005/8/layout/cycle6"/>
    <dgm:cxn modelId="{BBAF167B-C256-AC41-80EE-DA7EF45D254B}" type="presOf" srcId="{680F0EBE-E33A-FF49-8210-D6D67ED13684}" destId="{C5A6D309-8F65-1F46-8902-B2FA9E28AB2B}" srcOrd="0" destOrd="0" presId="urn:microsoft.com/office/officeart/2005/8/layout/cycle6"/>
    <dgm:cxn modelId="{1A5C2E80-D49A-B744-9815-D65B818B91AD}" type="presOf" srcId="{65C04166-987B-314A-8B31-648E7D50C4CF}" destId="{39044906-3510-7F49-82D1-838B2C555C4D}" srcOrd="0" destOrd="0" presId="urn:microsoft.com/office/officeart/2005/8/layout/cycle6"/>
    <dgm:cxn modelId="{9E928CB4-746B-6844-AAA7-F0D19FDBAFB1}" srcId="{0D5D5A7B-ED33-C548-B8DA-5999726455D7}" destId="{680F0EBE-E33A-FF49-8210-D6D67ED13684}" srcOrd="1" destOrd="0" parTransId="{0D27E6EF-DF23-8448-83FB-D728385BE371}" sibTransId="{65C04166-987B-314A-8B31-648E7D50C4CF}"/>
    <dgm:cxn modelId="{F85F37D5-890C-6B44-AE0B-72A00F43B8D9}" type="presOf" srcId="{49A9718C-9AC5-8E43-966B-80B6414F8909}" destId="{D968CBE7-39AC-9A45-B857-6EB5006F08D9}" srcOrd="0" destOrd="0" presId="urn:microsoft.com/office/officeart/2005/8/layout/cycle6"/>
    <dgm:cxn modelId="{C27A9EEC-E63E-9049-989D-168E4E4F5FB8}" type="presOf" srcId="{A864B77D-EB5F-9B46-A03D-72F05B80F9AF}" destId="{1CB3DFAF-D961-F349-B1F7-E902EE25E94E}" srcOrd="0" destOrd="0" presId="urn:microsoft.com/office/officeart/2005/8/layout/cycle6"/>
    <dgm:cxn modelId="{E41149FD-6583-9A4A-A6B3-780C3436F8FF}" srcId="{0D5D5A7B-ED33-C548-B8DA-5999726455D7}" destId="{D373F3F3-86E7-484A-9C49-A07DB0885766}" srcOrd="0" destOrd="0" parTransId="{058BCD8E-840C-5D4E-993D-4EFE7AA85038}" sibTransId="{8133E24D-A30C-2F4C-8115-AB73D5589C27}"/>
    <dgm:cxn modelId="{A047B0BC-A7BE-5E45-8815-115450F61D86}" type="presParOf" srcId="{2A9B4007-1768-F846-B68A-BDB494540BAA}" destId="{0D8E30C1-3A93-F84C-9916-8040D378D9E6}" srcOrd="0" destOrd="0" presId="urn:microsoft.com/office/officeart/2005/8/layout/cycle6"/>
    <dgm:cxn modelId="{F9BD157C-A02E-B84C-97DA-E2ED9050DD6B}" type="presParOf" srcId="{2A9B4007-1768-F846-B68A-BDB494540BAA}" destId="{3E79C7DC-71B4-9F4A-A148-5AEE3135CF80}" srcOrd="1" destOrd="0" presId="urn:microsoft.com/office/officeart/2005/8/layout/cycle6"/>
    <dgm:cxn modelId="{C47248FE-93A6-1A45-9011-64559C63B773}" type="presParOf" srcId="{2A9B4007-1768-F846-B68A-BDB494540BAA}" destId="{A9C97153-725D-3146-B9DC-81F3428782AC}" srcOrd="2" destOrd="0" presId="urn:microsoft.com/office/officeart/2005/8/layout/cycle6"/>
    <dgm:cxn modelId="{09BAD804-8A65-3F41-A8CF-65130B56CBB8}" type="presParOf" srcId="{2A9B4007-1768-F846-B68A-BDB494540BAA}" destId="{C5A6D309-8F65-1F46-8902-B2FA9E28AB2B}" srcOrd="3" destOrd="0" presId="urn:microsoft.com/office/officeart/2005/8/layout/cycle6"/>
    <dgm:cxn modelId="{73C8ADA8-83F3-5246-8291-8D8742B02DC2}" type="presParOf" srcId="{2A9B4007-1768-F846-B68A-BDB494540BAA}" destId="{0219953E-A57B-7E41-91E6-C9A8410A9CD1}" srcOrd="4" destOrd="0" presId="urn:microsoft.com/office/officeart/2005/8/layout/cycle6"/>
    <dgm:cxn modelId="{81CFBBF5-F06F-9542-B815-EF2DEEF53AC0}" type="presParOf" srcId="{2A9B4007-1768-F846-B68A-BDB494540BAA}" destId="{39044906-3510-7F49-82D1-838B2C555C4D}" srcOrd="5" destOrd="0" presId="urn:microsoft.com/office/officeart/2005/8/layout/cycle6"/>
    <dgm:cxn modelId="{5AA9A310-E57A-5E42-AAAE-20CE8DA0992A}" type="presParOf" srcId="{2A9B4007-1768-F846-B68A-BDB494540BAA}" destId="{F83C2BFD-6B58-2849-807E-3E75B77E1305}" srcOrd="6" destOrd="0" presId="urn:microsoft.com/office/officeart/2005/8/layout/cycle6"/>
    <dgm:cxn modelId="{B6508F8C-7857-3248-A23B-8C9F93305515}" type="presParOf" srcId="{2A9B4007-1768-F846-B68A-BDB494540BAA}" destId="{80FB5DC5-64FC-E649-80C1-9ABBF64FA795}" srcOrd="7" destOrd="0" presId="urn:microsoft.com/office/officeart/2005/8/layout/cycle6"/>
    <dgm:cxn modelId="{9A8F43D5-FEDC-0842-A92A-8C03616E1B17}" type="presParOf" srcId="{2A9B4007-1768-F846-B68A-BDB494540BAA}" destId="{D968CBE7-39AC-9A45-B857-6EB5006F08D9}" srcOrd="8" destOrd="0" presId="urn:microsoft.com/office/officeart/2005/8/layout/cycle6"/>
    <dgm:cxn modelId="{7FD8DB3B-E0E4-6044-95FD-4BB9A03E52E3}" type="presParOf" srcId="{2A9B4007-1768-F846-B68A-BDB494540BAA}" destId="{1CB3DFAF-D961-F349-B1F7-E902EE25E94E}" srcOrd="9" destOrd="0" presId="urn:microsoft.com/office/officeart/2005/8/layout/cycle6"/>
    <dgm:cxn modelId="{8877843D-33F8-2145-BF09-A94A58C5DE36}" type="presParOf" srcId="{2A9B4007-1768-F846-B68A-BDB494540BAA}" destId="{32CC2A15-17E5-0047-ADDA-45B04AD70DBA}" srcOrd="10" destOrd="0" presId="urn:microsoft.com/office/officeart/2005/8/layout/cycle6"/>
    <dgm:cxn modelId="{68FBE9E0-8BD3-2943-8339-B5D61133BA9B}" type="presParOf" srcId="{2A9B4007-1768-F846-B68A-BDB494540BAA}" destId="{C0D8B8A6-1D41-A64D-87A4-F041AFA3706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30C1-3A93-F84C-9916-8040D378D9E6}">
      <dsp:nvSpPr>
        <dsp:cNvPr id="0" name=""/>
        <dsp:cNvSpPr/>
      </dsp:nvSpPr>
      <dsp:spPr>
        <a:xfrm>
          <a:off x="4890492" y="3062"/>
          <a:ext cx="2411015" cy="15671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>
              <a:latin typeface="Century Gothic" panose="020B0502020202020204" pitchFamily="34" charset="0"/>
            </a:rPr>
            <a:t>Paralingual</a:t>
          </a:r>
          <a:endParaRPr lang="tr-TR" sz="2700" kern="1200" dirty="0">
            <a:latin typeface="Century Gothic" panose="020B0502020202020204" pitchFamily="34" charset="0"/>
          </a:endParaRPr>
        </a:p>
      </dsp:txBody>
      <dsp:txXfrm>
        <a:off x="4966994" y="79564"/>
        <a:ext cx="2258011" cy="1414156"/>
      </dsp:txXfrm>
    </dsp:sp>
    <dsp:sp modelId="{A9C97153-725D-3146-B9DC-81F3428782AC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3814470" y="306682"/>
              </a:moveTo>
              <a:arcTo wR="2591557" hR="2591557" stAng="178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6D309-8F65-1F46-8902-B2FA9E28AB2B}">
      <dsp:nvSpPr>
        <dsp:cNvPr id="0" name=""/>
        <dsp:cNvSpPr/>
      </dsp:nvSpPr>
      <dsp:spPr>
        <a:xfrm>
          <a:off x="7482050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Geri Bildirim</a:t>
          </a:r>
        </a:p>
      </dsp:txBody>
      <dsp:txXfrm>
        <a:off x="7558552" y="2671121"/>
        <a:ext cx="2258011" cy="1414156"/>
      </dsp:txXfrm>
    </dsp:sp>
    <dsp:sp modelId="{39044906-3510-7F49-82D1-838B2C555C4D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5055787" y="3393894"/>
              </a:moveTo>
              <a:arcTo wR="2591557" hR="2591557" stAng="10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2BFD-6B58-2849-807E-3E75B77E1305}">
      <dsp:nvSpPr>
        <dsp:cNvPr id="0" name=""/>
        <dsp:cNvSpPr/>
      </dsp:nvSpPr>
      <dsp:spPr>
        <a:xfrm>
          <a:off x="4890492" y="5186177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Sözsüz</a:t>
          </a:r>
        </a:p>
      </dsp:txBody>
      <dsp:txXfrm>
        <a:off x="4966994" y="5262679"/>
        <a:ext cx="2258011" cy="1414156"/>
      </dsp:txXfrm>
    </dsp:sp>
    <dsp:sp modelId="{D968CBE7-39AC-9A45-B857-6EB5006F08D9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368645" y="4876433"/>
              </a:moveTo>
              <a:arcTo wR="2591557" hR="2591557" stAng="70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3DFAF-D961-F349-B1F7-E902EE25E94E}">
      <dsp:nvSpPr>
        <dsp:cNvPr id="0" name=""/>
        <dsp:cNvSpPr/>
      </dsp:nvSpPr>
      <dsp:spPr>
        <a:xfrm>
          <a:off x="2298934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Etkili Dinleme</a:t>
          </a:r>
        </a:p>
      </dsp:txBody>
      <dsp:txXfrm>
        <a:off x="2375436" y="2671121"/>
        <a:ext cx="2258011" cy="1414156"/>
      </dsp:txXfrm>
    </dsp:sp>
    <dsp:sp modelId="{C0D8B8A6-1D41-A64D-87A4-F041AFA37061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27327" y="1789221"/>
              </a:moveTo>
              <a:arcTo wR="2591557" hR="2591557" stAng="118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30C1-3A93-F84C-9916-8040D378D9E6}">
      <dsp:nvSpPr>
        <dsp:cNvPr id="0" name=""/>
        <dsp:cNvSpPr/>
      </dsp:nvSpPr>
      <dsp:spPr>
        <a:xfrm>
          <a:off x="4890492" y="3062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>
              <a:latin typeface="Century Gothic" panose="020B0502020202020204" pitchFamily="34" charset="0"/>
            </a:rPr>
            <a:t>Paralingual</a:t>
          </a:r>
          <a:endParaRPr lang="tr-TR" sz="2700" kern="1200" dirty="0">
            <a:latin typeface="Century Gothic" panose="020B0502020202020204" pitchFamily="34" charset="0"/>
          </a:endParaRPr>
        </a:p>
      </dsp:txBody>
      <dsp:txXfrm>
        <a:off x="4966994" y="79564"/>
        <a:ext cx="2258011" cy="1414156"/>
      </dsp:txXfrm>
    </dsp:sp>
    <dsp:sp modelId="{A9C97153-725D-3146-B9DC-81F3428782AC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3814470" y="306682"/>
              </a:moveTo>
              <a:arcTo wR="2591557" hR="2591557" stAng="178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6D309-8F65-1F46-8902-B2FA9E28AB2B}">
      <dsp:nvSpPr>
        <dsp:cNvPr id="0" name=""/>
        <dsp:cNvSpPr/>
      </dsp:nvSpPr>
      <dsp:spPr>
        <a:xfrm>
          <a:off x="7482050" y="2594619"/>
          <a:ext cx="2411015" cy="15671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Geri Bildirim</a:t>
          </a:r>
        </a:p>
      </dsp:txBody>
      <dsp:txXfrm>
        <a:off x="7558552" y="2671121"/>
        <a:ext cx="2258011" cy="1414156"/>
      </dsp:txXfrm>
    </dsp:sp>
    <dsp:sp modelId="{39044906-3510-7F49-82D1-838B2C555C4D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5055787" y="3393894"/>
              </a:moveTo>
              <a:arcTo wR="2591557" hR="2591557" stAng="10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2BFD-6B58-2849-807E-3E75B77E1305}">
      <dsp:nvSpPr>
        <dsp:cNvPr id="0" name=""/>
        <dsp:cNvSpPr/>
      </dsp:nvSpPr>
      <dsp:spPr>
        <a:xfrm>
          <a:off x="4890492" y="5186177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Sözsüz</a:t>
          </a:r>
        </a:p>
      </dsp:txBody>
      <dsp:txXfrm>
        <a:off x="4966994" y="5262679"/>
        <a:ext cx="2258011" cy="1414156"/>
      </dsp:txXfrm>
    </dsp:sp>
    <dsp:sp modelId="{D968CBE7-39AC-9A45-B857-6EB5006F08D9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368645" y="4876433"/>
              </a:moveTo>
              <a:arcTo wR="2591557" hR="2591557" stAng="70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3DFAF-D961-F349-B1F7-E902EE25E94E}">
      <dsp:nvSpPr>
        <dsp:cNvPr id="0" name=""/>
        <dsp:cNvSpPr/>
      </dsp:nvSpPr>
      <dsp:spPr>
        <a:xfrm>
          <a:off x="2298934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Etkili Dinleme</a:t>
          </a:r>
        </a:p>
      </dsp:txBody>
      <dsp:txXfrm>
        <a:off x="2375436" y="2671121"/>
        <a:ext cx="2258011" cy="1414156"/>
      </dsp:txXfrm>
    </dsp:sp>
    <dsp:sp modelId="{C0D8B8A6-1D41-A64D-87A4-F041AFA37061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27327" y="1789221"/>
              </a:moveTo>
              <a:arcTo wR="2591557" hR="2591557" stAng="118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30C1-3A93-F84C-9916-8040D378D9E6}">
      <dsp:nvSpPr>
        <dsp:cNvPr id="0" name=""/>
        <dsp:cNvSpPr/>
      </dsp:nvSpPr>
      <dsp:spPr>
        <a:xfrm>
          <a:off x="4890492" y="3062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>
              <a:latin typeface="Century Gothic" panose="020B0502020202020204" pitchFamily="34" charset="0"/>
            </a:rPr>
            <a:t>Paralingual</a:t>
          </a:r>
          <a:endParaRPr lang="tr-TR" sz="2700" kern="1200" dirty="0">
            <a:latin typeface="Century Gothic" panose="020B0502020202020204" pitchFamily="34" charset="0"/>
          </a:endParaRPr>
        </a:p>
      </dsp:txBody>
      <dsp:txXfrm>
        <a:off x="4966994" y="79564"/>
        <a:ext cx="2258011" cy="1414156"/>
      </dsp:txXfrm>
    </dsp:sp>
    <dsp:sp modelId="{A9C97153-725D-3146-B9DC-81F3428782AC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3814470" y="306682"/>
              </a:moveTo>
              <a:arcTo wR="2591557" hR="2591557" stAng="178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6D309-8F65-1F46-8902-B2FA9E28AB2B}">
      <dsp:nvSpPr>
        <dsp:cNvPr id="0" name=""/>
        <dsp:cNvSpPr/>
      </dsp:nvSpPr>
      <dsp:spPr>
        <a:xfrm>
          <a:off x="7482050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Geri Bildirim</a:t>
          </a:r>
        </a:p>
      </dsp:txBody>
      <dsp:txXfrm>
        <a:off x="7558552" y="2671121"/>
        <a:ext cx="2258011" cy="1414156"/>
      </dsp:txXfrm>
    </dsp:sp>
    <dsp:sp modelId="{39044906-3510-7F49-82D1-838B2C555C4D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5055787" y="3393894"/>
              </a:moveTo>
              <a:arcTo wR="2591557" hR="2591557" stAng="10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2BFD-6B58-2849-807E-3E75B77E1305}">
      <dsp:nvSpPr>
        <dsp:cNvPr id="0" name=""/>
        <dsp:cNvSpPr/>
      </dsp:nvSpPr>
      <dsp:spPr>
        <a:xfrm>
          <a:off x="4890492" y="5186177"/>
          <a:ext cx="2411015" cy="15671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Sözsüz</a:t>
          </a:r>
        </a:p>
      </dsp:txBody>
      <dsp:txXfrm>
        <a:off x="4966994" y="5262679"/>
        <a:ext cx="2258011" cy="1414156"/>
      </dsp:txXfrm>
    </dsp:sp>
    <dsp:sp modelId="{D968CBE7-39AC-9A45-B857-6EB5006F08D9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368645" y="4876433"/>
              </a:moveTo>
              <a:arcTo wR="2591557" hR="2591557" stAng="70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3DFAF-D961-F349-B1F7-E902EE25E94E}">
      <dsp:nvSpPr>
        <dsp:cNvPr id="0" name=""/>
        <dsp:cNvSpPr/>
      </dsp:nvSpPr>
      <dsp:spPr>
        <a:xfrm>
          <a:off x="2298934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Etkili Dinleme</a:t>
          </a:r>
        </a:p>
      </dsp:txBody>
      <dsp:txXfrm>
        <a:off x="2375436" y="2671121"/>
        <a:ext cx="2258011" cy="1414156"/>
      </dsp:txXfrm>
    </dsp:sp>
    <dsp:sp modelId="{C0D8B8A6-1D41-A64D-87A4-F041AFA37061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27327" y="1789221"/>
              </a:moveTo>
              <a:arcTo wR="2591557" hR="2591557" stAng="118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30C1-3A93-F84C-9916-8040D378D9E6}">
      <dsp:nvSpPr>
        <dsp:cNvPr id="0" name=""/>
        <dsp:cNvSpPr/>
      </dsp:nvSpPr>
      <dsp:spPr>
        <a:xfrm>
          <a:off x="4890492" y="3062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>
              <a:latin typeface="Century Gothic" panose="020B0502020202020204" pitchFamily="34" charset="0"/>
            </a:rPr>
            <a:t>Paralingual</a:t>
          </a:r>
          <a:endParaRPr lang="tr-TR" sz="2700" kern="1200" dirty="0">
            <a:latin typeface="Century Gothic" panose="020B0502020202020204" pitchFamily="34" charset="0"/>
          </a:endParaRPr>
        </a:p>
      </dsp:txBody>
      <dsp:txXfrm>
        <a:off x="4966994" y="79564"/>
        <a:ext cx="2258011" cy="1414156"/>
      </dsp:txXfrm>
    </dsp:sp>
    <dsp:sp modelId="{A9C97153-725D-3146-B9DC-81F3428782AC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3814470" y="306682"/>
              </a:moveTo>
              <a:arcTo wR="2591557" hR="2591557" stAng="178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6D309-8F65-1F46-8902-B2FA9E28AB2B}">
      <dsp:nvSpPr>
        <dsp:cNvPr id="0" name=""/>
        <dsp:cNvSpPr/>
      </dsp:nvSpPr>
      <dsp:spPr>
        <a:xfrm>
          <a:off x="7482050" y="2594619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Geri Bildirim</a:t>
          </a:r>
        </a:p>
      </dsp:txBody>
      <dsp:txXfrm>
        <a:off x="7558552" y="2671121"/>
        <a:ext cx="2258011" cy="1414156"/>
      </dsp:txXfrm>
    </dsp:sp>
    <dsp:sp modelId="{39044906-3510-7F49-82D1-838B2C555C4D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5055787" y="3393894"/>
              </a:moveTo>
              <a:arcTo wR="2591557" hR="2591557" stAng="10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2BFD-6B58-2849-807E-3E75B77E1305}">
      <dsp:nvSpPr>
        <dsp:cNvPr id="0" name=""/>
        <dsp:cNvSpPr/>
      </dsp:nvSpPr>
      <dsp:spPr>
        <a:xfrm>
          <a:off x="4890492" y="5186177"/>
          <a:ext cx="2411015" cy="156716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Sözsüz</a:t>
          </a:r>
        </a:p>
      </dsp:txBody>
      <dsp:txXfrm>
        <a:off x="4966994" y="5262679"/>
        <a:ext cx="2258011" cy="1414156"/>
      </dsp:txXfrm>
    </dsp:sp>
    <dsp:sp modelId="{D968CBE7-39AC-9A45-B857-6EB5006F08D9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368645" y="4876433"/>
              </a:moveTo>
              <a:arcTo wR="2591557" hR="2591557" stAng="7089396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3DFAF-D961-F349-B1F7-E902EE25E94E}">
      <dsp:nvSpPr>
        <dsp:cNvPr id="0" name=""/>
        <dsp:cNvSpPr/>
      </dsp:nvSpPr>
      <dsp:spPr>
        <a:xfrm>
          <a:off x="2298934" y="2594619"/>
          <a:ext cx="2411015" cy="15671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Century Gothic" panose="020B0502020202020204" pitchFamily="34" charset="0"/>
            </a:rPr>
            <a:t>Etkili Dinleme</a:t>
          </a:r>
        </a:p>
      </dsp:txBody>
      <dsp:txXfrm>
        <a:off x="2375436" y="2671121"/>
        <a:ext cx="2258011" cy="1414156"/>
      </dsp:txXfrm>
    </dsp:sp>
    <dsp:sp modelId="{C0D8B8A6-1D41-A64D-87A4-F041AFA37061}">
      <dsp:nvSpPr>
        <dsp:cNvPr id="0" name=""/>
        <dsp:cNvSpPr/>
      </dsp:nvSpPr>
      <dsp:spPr>
        <a:xfrm>
          <a:off x="3504442" y="786642"/>
          <a:ext cx="5183115" cy="5183115"/>
        </a:xfrm>
        <a:custGeom>
          <a:avLst/>
          <a:gdLst/>
          <a:ahLst/>
          <a:cxnLst/>
          <a:rect l="0" t="0" r="0" b="0"/>
          <a:pathLst>
            <a:path>
              <a:moveTo>
                <a:pt x="127327" y="1789221"/>
              </a:moveTo>
              <a:arcTo wR="2591557" hR="2591557" stAng="11882093" swAng="2628510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57BB-A49F-A44A-B2E3-7B930AE94B77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D9BE-D2E1-D44A-8BD5-44BA90E71F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4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691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33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25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80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Aidiyeti teşvik etmenin bazı basit yolları;</a:t>
            </a:r>
            <a:endParaRPr lang="tr-TR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8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02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792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38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08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906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8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1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09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332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03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65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796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911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39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6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460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1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997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60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270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24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09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68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988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02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82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9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40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148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296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2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8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480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463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tr-TR" sz="1800" b="1" dirty="0">
                <a:solidFill>
                  <a:srgbClr val="222222"/>
                </a:solidFill>
                <a:effectLst/>
                <a:latin typeface="Guardian"/>
                <a:ea typeface="Times New Roman" panose="02020603050405020304" pitchFamily="18" charset="0"/>
              </a:rPr>
              <a:t>yüzde 40’ı </a:t>
            </a:r>
            <a:r>
              <a:rPr lang="tr-TR" sz="1800" dirty="0">
                <a:solidFill>
                  <a:srgbClr val="222222"/>
                </a:solidFill>
                <a:effectLst/>
                <a:latin typeface="Guardian"/>
                <a:ea typeface="Times New Roman" panose="02020603050405020304" pitchFamily="18" charset="0"/>
              </a:rPr>
              <a:t>negatif bir geri dönüş almamak için, geri bildirim vermeye sıcak yaklaşmıyor.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059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902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0303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4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4056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001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8742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5465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6020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811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5341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155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5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tr-T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8928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74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8666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4369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1152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1531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755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0934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537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189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3789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4351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96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6764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endParaRPr lang="tr-TR" sz="3600" dirty="0">
              <a:solidFill>
                <a:srgbClr val="28282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940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94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0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07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7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7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4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96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7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85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FED3-8352-4218-B49B-719DF40D61F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9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>
            <a:extLst>
              <a:ext uri="{FF2B5EF4-FFF2-40B4-BE49-F238E27FC236}">
                <a16:creationId xmlns:a16="http://schemas.microsoft.com/office/drawing/2014/main" id="{A7EBF68F-2E1F-CC63-26FD-91B551F52216}"/>
              </a:ext>
            </a:extLst>
          </p:cNvPr>
          <p:cNvSpPr/>
          <p:nvPr/>
        </p:nvSpPr>
        <p:spPr>
          <a:xfrm>
            <a:off x="3992880" y="0"/>
            <a:ext cx="819912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0C4DC44-4E88-19F1-5ABB-82545E59DF17}"/>
              </a:ext>
            </a:extLst>
          </p:cNvPr>
          <p:cNvSpPr txBox="1"/>
          <p:nvPr/>
        </p:nvSpPr>
        <p:spPr>
          <a:xfrm>
            <a:off x="335280" y="255198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>
                <a:latin typeface="Century Gothic" panose="020B0502020202020204" pitchFamily="34" charset="0"/>
              </a:rPr>
              <a:t>LİDERLİK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FFA9B98-E2C8-7E0B-7F34-5E3F17ED53BE}"/>
              </a:ext>
            </a:extLst>
          </p:cNvPr>
          <p:cNvSpPr txBox="1"/>
          <p:nvPr/>
        </p:nvSpPr>
        <p:spPr>
          <a:xfrm>
            <a:off x="350520" y="385240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Century Gothic" panose="020B0502020202020204" pitchFamily="34" charset="0"/>
              </a:rPr>
              <a:t>Didem ARKÖSE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1ABF255D-E5B8-9C21-5B87-652514521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441960"/>
            <a:ext cx="858459" cy="858459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5354B59-5659-5875-8235-34C21626C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6081952"/>
            <a:ext cx="1507104" cy="6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ACCC5093-1996-4065-D64C-C9295D8A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56" y="247374"/>
            <a:ext cx="10052304" cy="6610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12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933731"/>
            <a:ext cx="11772275" cy="464695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Yüksek Standartlar ve Güvenli Bir Ortam Sağlamak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Çalışanları Kendilerini Organize Etmeleri İçin Güçlendirmek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Aidiyet Duygusu Geliştirme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Yeni Fikirlere Açıklık ve Örgütsel Öğrenme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Büyümeyi Beslemek</a:t>
            </a:r>
          </a:p>
          <a:p>
            <a:endParaRPr lang="tr-TR" sz="2800" b="1" dirty="0">
              <a:latin typeface="Century Gothic" panose="020B0502020202020204" pitchFamily="34" charset="0"/>
            </a:endParaRPr>
          </a:p>
          <a:p>
            <a:endParaRPr lang="tr-TR" sz="2800" b="1" dirty="0">
              <a:latin typeface="Century Gothic" panose="020B0502020202020204" pitchFamily="34" charset="0"/>
            </a:endParaRPr>
          </a:p>
          <a:p>
            <a:endParaRPr lang="tr-TR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674B8D4-3571-44CF-BEE2-F2646ECF52ED}"/>
              </a:ext>
            </a:extLst>
          </p:cNvPr>
          <p:cNvSpPr txBox="1"/>
          <p:nvPr/>
        </p:nvSpPr>
        <p:spPr>
          <a:xfrm>
            <a:off x="419724" y="44416"/>
            <a:ext cx="1177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Liderlik Yetkinlikleri</a:t>
            </a:r>
          </a:p>
        </p:txBody>
      </p:sp>
    </p:spTree>
    <p:extLst>
      <p:ext uri="{BB962C8B-B14F-4D97-AF65-F5344CB8AC3E}">
        <p14:creationId xmlns:p14="http://schemas.microsoft.com/office/powerpoint/2010/main" val="18939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omurgasız, biyoluminesans içeren bir resim&#10;&#10;Açıklama otomatik olarak oluşturuldu">
            <a:extLst>
              <a:ext uri="{FF2B5EF4-FFF2-40B4-BE49-F238E27FC236}">
                <a16:creationId xmlns:a16="http://schemas.microsoft.com/office/drawing/2014/main" id="{04E9B6DC-716A-47FD-52E5-9852CDEB1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20259"/>
            <a:ext cx="5291666" cy="5027082"/>
          </a:xfrm>
          <a:prstGeom prst="rect">
            <a:avLst/>
          </a:prstGeom>
        </p:spPr>
      </p:pic>
      <p:pic>
        <p:nvPicPr>
          <p:cNvPr id="6" name="İçerik Yer Tutucusu 4" descr="çizgi film içeren bir resim&#10;&#10;Açıklama otomatik olarak oluşturuldu">
            <a:extLst>
              <a:ext uri="{FF2B5EF4-FFF2-40B4-BE49-F238E27FC236}">
                <a16:creationId xmlns:a16="http://schemas.microsoft.com/office/drawing/2014/main" id="{813526BE-FF52-6EDD-0B0B-5BBD26572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2276210"/>
            <a:ext cx="5291667" cy="2711979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15CC94-0172-C3B9-4B1B-9BF735EDE2BD}"/>
              </a:ext>
            </a:extLst>
          </p:cNvPr>
          <p:cNvSpPr txBox="1"/>
          <p:nvPr/>
        </p:nvSpPr>
        <p:spPr>
          <a:xfrm>
            <a:off x="0" y="2075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Yüksek Standartlar ve Güvenli Bir Ortam Sağlamak</a:t>
            </a:r>
          </a:p>
        </p:txBody>
      </p:sp>
    </p:spTree>
    <p:extLst>
      <p:ext uri="{BB962C8B-B14F-4D97-AF65-F5344CB8AC3E}">
        <p14:creationId xmlns:p14="http://schemas.microsoft.com/office/powerpoint/2010/main" val="348324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47244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Araştırmalar g</a:t>
            </a: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üçlendirilmiş ekiplerin ;	</a:t>
            </a: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 üretken ve inisiyatif alabilir olduklarını, 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 iyi hizmet sunduklarını, 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 yüksek düzeyde iş tatmini sağladıklarını,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kiplerine ve organizasyonlarına </a:t>
            </a:r>
            <a:r>
              <a:rPr lang="tr-TR" sz="2800" b="1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bağlı olduklarını 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göstermiştir.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40204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Century Gothic" panose="020B0502020202020204" pitchFamily="34" charset="0"/>
              </a:rPr>
              <a:t>Çalışanları Kendilerini Organize Etmeleri İçin Güçlendirmek </a:t>
            </a:r>
          </a:p>
        </p:txBody>
      </p:sp>
    </p:spTree>
    <p:extLst>
      <p:ext uri="{BB962C8B-B14F-4D97-AF65-F5344CB8AC3E}">
        <p14:creationId xmlns:p14="http://schemas.microsoft.com/office/powerpoint/2010/main" val="6050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431800" y="5950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Aidiyet Duygusu Geliştirme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FE61EF-6D8A-1170-B5DD-4288F9208CF2}"/>
              </a:ext>
            </a:extLst>
          </p:cNvPr>
          <p:cNvSpPr txBox="1"/>
          <p:nvPr/>
        </p:nvSpPr>
        <p:spPr>
          <a:xfrm>
            <a:off x="6908800" y="3140967"/>
            <a:ext cx="3251200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Nörobilimsel Açıdan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0DB2AD-FE1F-B72D-9181-D09F18565315}"/>
              </a:ext>
            </a:extLst>
          </p:cNvPr>
          <p:cNvSpPr/>
          <p:nvPr/>
        </p:nvSpPr>
        <p:spPr>
          <a:xfrm>
            <a:off x="6593840" y="2364368"/>
            <a:ext cx="3566160" cy="3430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Nörobilimsel Açıdan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3E149-89D3-5860-EB03-080B669DC964}"/>
              </a:ext>
            </a:extLst>
          </p:cNvPr>
          <p:cNvSpPr/>
          <p:nvPr/>
        </p:nvSpPr>
        <p:spPr>
          <a:xfrm>
            <a:off x="1249680" y="2364368"/>
            <a:ext cx="3566160" cy="3430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Evrimsel Açıdan</a:t>
            </a:r>
          </a:p>
        </p:txBody>
      </p:sp>
    </p:spTree>
    <p:extLst>
      <p:ext uri="{BB962C8B-B14F-4D97-AF65-F5344CB8AC3E}">
        <p14:creationId xmlns:p14="http://schemas.microsoft.com/office/powerpoint/2010/main" val="187967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431800" y="5950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Aidiyet Duygusu Geliştirme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FE61EF-6D8A-1170-B5DD-4288F9208CF2}"/>
              </a:ext>
            </a:extLst>
          </p:cNvPr>
          <p:cNvSpPr txBox="1"/>
          <p:nvPr/>
        </p:nvSpPr>
        <p:spPr>
          <a:xfrm>
            <a:off x="6908800" y="3140967"/>
            <a:ext cx="3251200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Nörobilimsel Açıdan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0DB2AD-FE1F-B72D-9181-D09F18565315}"/>
              </a:ext>
            </a:extLst>
          </p:cNvPr>
          <p:cNvSpPr/>
          <p:nvPr/>
        </p:nvSpPr>
        <p:spPr>
          <a:xfrm>
            <a:off x="6593840" y="2364368"/>
            <a:ext cx="3566160" cy="3430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Nörobilimsel Açıdan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3E149-89D3-5860-EB03-080B669DC964}"/>
              </a:ext>
            </a:extLst>
          </p:cNvPr>
          <p:cNvSpPr/>
          <p:nvPr/>
        </p:nvSpPr>
        <p:spPr>
          <a:xfrm>
            <a:off x="1249680" y="2364368"/>
            <a:ext cx="3566160" cy="3430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Evrimsel Açıdan</a:t>
            </a:r>
          </a:p>
        </p:txBody>
      </p:sp>
    </p:spTree>
    <p:extLst>
      <p:ext uri="{BB962C8B-B14F-4D97-AF65-F5344CB8AC3E}">
        <p14:creationId xmlns:p14="http://schemas.microsoft.com/office/powerpoint/2010/main" val="382032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EFA3D2-8323-08AD-C820-2B5FCABA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Duygular Bulaşıcıdır 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2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846138" lvl="1" indent="-3889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İnsanlara gülümseyin, </a:t>
            </a:r>
            <a:endParaRPr lang="tr-TR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138" lvl="1" indent="-3889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Onlara isimleriyle hitap edin,</a:t>
            </a:r>
            <a:endParaRPr lang="tr-TR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138" lvl="1" indent="-3889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İlgi alanlarını ve aile üyelerinin isimlerini hatırlayın,</a:t>
            </a:r>
            <a:endParaRPr lang="tr-TR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138" lvl="1" indent="-3889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Konuşurken odak noktanızın onlar olduğunu hissettirin,</a:t>
            </a:r>
            <a:endParaRPr lang="tr-TR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138" lvl="1" indent="-3889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Ekibinizi tanımlayan bir şarkı, slogan, sembol veya ritüel kullanmak da duygusal bağlantıyı güçlendirecektir.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Aidiyet Duygusu Geliştirme</a:t>
            </a:r>
          </a:p>
        </p:txBody>
      </p:sp>
    </p:spTree>
    <p:extLst>
      <p:ext uri="{BB962C8B-B14F-4D97-AF65-F5344CB8AC3E}">
        <p14:creationId xmlns:p14="http://schemas.microsoft.com/office/powerpoint/2010/main" val="34909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906780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 beyin işlevi üzerindeki olumsuz etkilere sahiptir ve öğrenmeyi engeller. </a:t>
            </a:r>
          </a:p>
          <a:p>
            <a:pPr marL="906780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Tünel görüş, sporcuların odaklanmasına yardımcı olurken, geri kalanımızı yeni fikirlere ve yaklaşımlara kapatır. </a:t>
            </a: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Yeni Fikirlere Açıklık ve Örgütsel Öğrenme</a:t>
            </a:r>
          </a:p>
        </p:txBody>
      </p:sp>
    </p:spTree>
    <p:extLst>
      <p:ext uri="{BB962C8B-B14F-4D97-AF65-F5344CB8AC3E}">
        <p14:creationId xmlns:p14="http://schemas.microsoft.com/office/powerpoint/2010/main" val="1017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0370"/>
            <a:ext cx="11805920" cy="5187828"/>
          </a:xfrm>
        </p:spPr>
        <p:txBody>
          <a:bodyPr anchor="t">
            <a:normAutofit/>
          </a:bodyPr>
          <a:lstStyle/>
          <a:p>
            <a:pPr marL="1363980" lvl="1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 lider öğrenmeye açık olmalı,</a:t>
            </a:r>
          </a:p>
          <a:p>
            <a:pPr marL="1363980" lvl="1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Sorun çözme tartışmalarına belirli bir gündem veya sonuç olmadan yaşlaşmaya çalışın,</a:t>
            </a:r>
          </a:p>
          <a:p>
            <a:pPr marL="1363980" lvl="1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Herkes konuşana kadar yargılamayın,</a:t>
            </a:r>
          </a:p>
          <a:p>
            <a:pPr marL="1363980" lvl="1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İnsanlara tüm fikirlerin dikkate alınacağını bildirin. </a:t>
            </a:r>
          </a:p>
          <a:p>
            <a:pPr marL="906780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Yeni Fikirlere Açıklık ve Örgütsel Öğrenme</a:t>
            </a:r>
          </a:p>
        </p:txBody>
      </p:sp>
    </p:spTree>
    <p:extLst>
      <p:ext uri="{BB962C8B-B14F-4D97-AF65-F5344CB8AC3E}">
        <p14:creationId xmlns:p14="http://schemas.microsoft.com/office/powerpoint/2010/main" val="18200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FBF9F1-FF71-E009-8C21-23F71BB8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6" y="-11370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Century Gothic" panose="020B0502020202020204" pitchFamily="34" charset="0"/>
              </a:rPr>
              <a:t>İçerik;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494DA-1957-F9E3-04B1-BDD25550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926108"/>
            <a:ext cx="8986837" cy="5717580"/>
          </a:xfrm>
        </p:spPr>
        <p:txBody>
          <a:bodyPr>
            <a:normAutofit/>
          </a:bodyPr>
          <a:lstStyle/>
          <a:p>
            <a:pPr marL="370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Liderlik Nedir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Neden Liderlik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Liderlik Beceri ve Yetkinlikleri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Lider ve Yönetici Arasındaki Farklar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Liderlik Stilleri – Siz Nasıl Bir Lidersiniz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>
                <a:latin typeface="Century Gothic" panose="020B0502020202020204" pitchFamily="34" charset="0"/>
              </a:rPr>
              <a:t>Mutsuzken Liderlik Etmek</a:t>
            </a:r>
          </a:p>
        </p:txBody>
      </p:sp>
    </p:spTree>
    <p:extLst>
      <p:ext uri="{BB962C8B-B14F-4D97-AF65-F5344CB8AC3E}">
        <p14:creationId xmlns:p14="http://schemas.microsoft.com/office/powerpoint/2010/main" val="11963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0370"/>
            <a:ext cx="11805920" cy="5187828"/>
          </a:xfrm>
        </p:spPr>
        <p:txBody>
          <a:bodyPr anchor="t">
            <a:normAutofit/>
          </a:bodyPr>
          <a:lstStyle/>
          <a:p>
            <a:pPr marL="684213" indent="-455613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Korkuyla idare etmek, yüksek beyin fonksiyonlarını bozan stres yaratırken, </a:t>
            </a:r>
            <a:r>
              <a:rPr lang="tr-TR" b="1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takdirle idare edilmek işin kalitesini artırır</a:t>
            </a: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684213" indent="-455613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Ekibinize ilham vermek istiyorsanız;</a:t>
            </a:r>
          </a:p>
          <a:p>
            <a:pPr marL="1028700" lvl="1" indent="-342900">
              <a:lnSpc>
                <a:spcPct val="150000"/>
              </a:lnSpc>
              <a:spcAft>
                <a:spcPts val="800"/>
              </a:spcAft>
            </a:pP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Onları savunun, </a:t>
            </a:r>
          </a:p>
          <a:p>
            <a:pPr marL="1028700" lvl="1" indent="-342900">
              <a:lnSpc>
                <a:spcPct val="150000"/>
              </a:lnSpc>
              <a:spcAft>
                <a:spcPts val="800"/>
              </a:spcAft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ğitimlerini ve terfilerini destekleyin,</a:t>
            </a:r>
          </a:p>
          <a:p>
            <a:pPr marL="1028700" lvl="1" indent="-342900">
              <a:lnSpc>
                <a:spcPct val="150000"/>
              </a:lnSpc>
              <a:spcAft>
                <a:spcPts val="800"/>
              </a:spcAft>
            </a:pPr>
            <a:r>
              <a:rPr lang="tr-TR" sz="28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28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nemli projelerine sponsor olmak için mücadele edin.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-4572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Büyümeyi Beslemek</a:t>
            </a:r>
          </a:p>
        </p:txBody>
      </p:sp>
    </p:spTree>
    <p:extLst>
      <p:ext uri="{BB962C8B-B14F-4D97-AF65-F5344CB8AC3E}">
        <p14:creationId xmlns:p14="http://schemas.microsoft.com/office/powerpoint/2010/main" val="35948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18AB2-F1E1-CACC-F051-AAA59778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Liderlik Becerileri</a:t>
            </a:r>
          </a:p>
        </p:txBody>
      </p:sp>
    </p:spTree>
    <p:extLst>
      <p:ext uri="{BB962C8B-B14F-4D97-AF65-F5344CB8AC3E}">
        <p14:creationId xmlns:p14="http://schemas.microsoft.com/office/powerpoint/2010/main" val="293308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900246" y="293725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Kendini Geliştirme Becerisi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Dayanıklılık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A3CB0A-A434-10ED-1EAD-42002049347B}"/>
              </a:ext>
            </a:extLst>
          </p:cNvPr>
          <p:cNvSpPr txBox="1"/>
          <p:nvPr/>
        </p:nvSpPr>
        <p:spPr>
          <a:xfrm>
            <a:off x="2152357" y="6531098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Stres Yönetimi</a:t>
            </a:r>
          </a:p>
        </p:txBody>
      </p:sp>
    </p:spTree>
    <p:extLst>
      <p:ext uri="{BB962C8B-B14F-4D97-AF65-F5344CB8AC3E}">
        <p14:creationId xmlns:p14="http://schemas.microsoft.com/office/powerpoint/2010/main" val="45943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900246" y="293725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Dayanıklılık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Stres Yönetimi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A3CB0A-A434-10ED-1EAD-42002049347B}"/>
              </a:ext>
            </a:extLst>
          </p:cNvPr>
          <p:cNvSpPr txBox="1"/>
          <p:nvPr/>
        </p:nvSpPr>
        <p:spPr>
          <a:xfrm>
            <a:off x="2152357" y="6531098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İletişim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05311" y="91650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Kendini Geliştirme Becerisi</a:t>
            </a:r>
          </a:p>
        </p:txBody>
      </p:sp>
    </p:spTree>
    <p:extLst>
      <p:ext uri="{BB962C8B-B14F-4D97-AF65-F5344CB8AC3E}">
        <p14:creationId xmlns:p14="http://schemas.microsoft.com/office/powerpoint/2010/main" val="839639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900246" y="293725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Stres Yönetimi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İletişim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A3CB0A-A434-10ED-1EAD-42002049347B}"/>
              </a:ext>
            </a:extLst>
          </p:cNvPr>
          <p:cNvSpPr txBox="1"/>
          <p:nvPr/>
        </p:nvSpPr>
        <p:spPr>
          <a:xfrm>
            <a:off x="2152357" y="6350064"/>
            <a:ext cx="940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Takım Üyelerini Motive Etmek ve Geliştirmek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05311" y="91650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Dayanıklılık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42E6D7-6F86-948E-C13D-BF2D7C5A68C3}"/>
              </a:ext>
            </a:extLst>
          </p:cNvPr>
          <p:cNvSpPr txBox="1"/>
          <p:nvPr/>
        </p:nvSpPr>
        <p:spPr>
          <a:xfrm>
            <a:off x="2152357" y="-407664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Kendini Geliştirme Becerisi</a:t>
            </a:r>
          </a:p>
        </p:txBody>
      </p:sp>
    </p:spTree>
    <p:extLst>
      <p:ext uri="{BB962C8B-B14F-4D97-AF65-F5344CB8AC3E}">
        <p14:creationId xmlns:p14="http://schemas.microsoft.com/office/powerpoint/2010/main" val="3671331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900246" y="293725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İletişim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A3CB0A-A434-10ED-1EAD-42002049347B}"/>
              </a:ext>
            </a:extLst>
          </p:cNvPr>
          <p:cNvSpPr txBox="1"/>
          <p:nvPr/>
        </p:nvSpPr>
        <p:spPr>
          <a:xfrm>
            <a:off x="3571238" y="4543399"/>
            <a:ext cx="9406598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Takım Üyelerini Motive Etmek ve Geliştirmek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05311" y="91650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Stres Yönetimi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42E6D7-6F86-948E-C13D-BF2D7C5A68C3}"/>
              </a:ext>
            </a:extLst>
          </p:cNvPr>
          <p:cNvSpPr txBox="1"/>
          <p:nvPr/>
        </p:nvSpPr>
        <p:spPr>
          <a:xfrm>
            <a:off x="2152357" y="-407664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Dayanıklılık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BEF9391-23CE-19A7-08E6-BD483EE023D5}"/>
              </a:ext>
            </a:extLst>
          </p:cNvPr>
          <p:cNvSpPr txBox="1"/>
          <p:nvPr/>
        </p:nvSpPr>
        <p:spPr>
          <a:xfrm>
            <a:off x="2304757" y="6683498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Geri Bildirim Almak ve Vermek</a:t>
            </a:r>
          </a:p>
        </p:txBody>
      </p:sp>
    </p:spTree>
    <p:extLst>
      <p:ext uri="{BB962C8B-B14F-4D97-AF65-F5344CB8AC3E}">
        <p14:creationId xmlns:p14="http://schemas.microsoft.com/office/powerpoint/2010/main" val="569717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665007" y="2298261"/>
            <a:ext cx="7573888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Takım Üyelerini Motive Etmek ve Geliştirmek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A3CB0A-A434-10ED-1EAD-42002049347B}"/>
              </a:ext>
            </a:extLst>
          </p:cNvPr>
          <p:cNvSpPr txBox="1"/>
          <p:nvPr/>
        </p:nvSpPr>
        <p:spPr>
          <a:xfrm>
            <a:off x="3805311" y="5196595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Geri Bildirim Almak ve Vermek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05311" y="916505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İletişim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42E6D7-6F86-948E-C13D-BF2D7C5A68C3}"/>
              </a:ext>
            </a:extLst>
          </p:cNvPr>
          <p:cNvSpPr txBox="1"/>
          <p:nvPr/>
        </p:nvSpPr>
        <p:spPr>
          <a:xfrm>
            <a:off x="2152357" y="-407664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Stres Yönetimi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BEF9391-23CE-19A7-08E6-BD483EE023D5}"/>
              </a:ext>
            </a:extLst>
          </p:cNvPr>
          <p:cNvSpPr txBox="1"/>
          <p:nvPr/>
        </p:nvSpPr>
        <p:spPr>
          <a:xfrm>
            <a:off x="2152357" y="6509394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Görev Dağılımı ve Grubu Yönetme</a:t>
            </a:r>
          </a:p>
        </p:txBody>
      </p:sp>
    </p:spTree>
    <p:extLst>
      <p:ext uri="{BB962C8B-B14F-4D97-AF65-F5344CB8AC3E}">
        <p14:creationId xmlns:p14="http://schemas.microsoft.com/office/powerpoint/2010/main" val="310451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84054E1F-1194-E157-8A48-58B9E0711D01}"/>
              </a:ext>
            </a:extLst>
          </p:cNvPr>
          <p:cNvSpPr/>
          <p:nvPr/>
        </p:nvSpPr>
        <p:spPr>
          <a:xfrm>
            <a:off x="961292" y="658405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511040" y="2774211"/>
            <a:ext cx="8144997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Geri Bildirim Almak ve Vermek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44780" y="343749"/>
            <a:ext cx="7151078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Takım Üyelerini Motive Etmek ve Geliştirmek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42E6D7-6F86-948E-C13D-BF2D7C5A68C3}"/>
              </a:ext>
            </a:extLst>
          </p:cNvPr>
          <p:cNvSpPr txBox="1"/>
          <p:nvPr/>
        </p:nvSpPr>
        <p:spPr>
          <a:xfrm>
            <a:off x="2152357" y="-407664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İletişim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BEF9391-23CE-19A7-08E6-BD483EE023D5}"/>
              </a:ext>
            </a:extLst>
          </p:cNvPr>
          <p:cNvSpPr txBox="1"/>
          <p:nvPr/>
        </p:nvSpPr>
        <p:spPr>
          <a:xfrm>
            <a:off x="2152357" y="6540000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Yetki Devri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BFA48C-D35E-FD4E-9A81-18185E54982D}"/>
              </a:ext>
            </a:extLst>
          </p:cNvPr>
          <p:cNvSpPr txBox="1"/>
          <p:nvPr/>
        </p:nvSpPr>
        <p:spPr>
          <a:xfrm>
            <a:off x="3571238" y="5246914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Görev Dağılımı ve Grubu Yönetme</a:t>
            </a:r>
          </a:p>
        </p:txBody>
      </p:sp>
    </p:spTree>
    <p:extLst>
      <p:ext uri="{BB962C8B-B14F-4D97-AF65-F5344CB8AC3E}">
        <p14:creationId xmlns:p14="http://schemas.microsoft.com/office/powerpoint/2010/main" val="2192786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6C3B1766-96BA-7DA5-37AF-3EECEF5F5EDC}"/>
              </a:ext>
            </a:extLst>
          </p:cNvPr>
          <p:cNvSpPr/>
          <p:nvPr/>
        </p:nvSpPr>
        <p:spPr>
          <a:xfrm>
            <a:off x="2563054" y="5302501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511040" y="2415182"/>
            <a:ext cx="8144997" cy="18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Görev Dağılımı ve Grubu Yönetme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805311" y="697551"/>
            <a:ext cx="8144997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Geri Bildirim Almak ve Vermek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BFA48C-D35E-FD4E-9A81-18185E54982D}"/>
              </a:ext>
            </a:extLst>
          </p:cNvPr>
          <p:cNvSpPr txBox="1"/>
          <p:nvPr/>
        </p:nvSpPr>
        <p:spPr>
          <a:xfrm>
            <a:off x="3571238" y="5246914"/>
            <a:ext cx="940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Yetki Devri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31B8558-2545-0806-4C1F-22DA391A929A}"/>
              </a:ext>
            </a:extLst>
          </p:cNvPr>
          <p:cNvSpPr txBox="1"/>
          <p:nvPr/>
        </p:nvSpPr>
        <p:spPr>
          <a:xfrm>
            <a:off x="1969476" y="-693835"/>
            <a:ext cx="11313941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Takım Üyelerini Motive Etmek ve Geliştirmek</a:t>
            </a:r>
          </a:p>
        </p:txBody>
      </p:sp>
    </p:spTree>
    <p:extLst>
      <p:ext uri="{BB962C8B-B14F-4D97-AF65-F5344CB8AC3E}">
        <p14:creationId xmlns:p14="http://schemas.microsoft.com/office/powerpoint/2010/main" val="259172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F19D73-9F24-07D3-1F25-6583A3DF7A13}"/>
              </a:ext>
            </a:extLst>
          </p:cNvPr>
          <p:cNvSpPr/>
          <p:nvPr/>
        </p:nvSpPr>
        <p:spPr>
          <a:xfrm>
            <a:off x="-3576320" y="-297180"/>
            <a:ext cx="7152640" cy="7452360"/>
          </a:xfrm>
          <a:prstGeom prst="ellipse">
            <a:avLst/>
          </a:prstGeom>
          <a:noFill/>
          <a:ln w="22225" cmpd="sng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945120"/>
                      <a:gd name="connsiteY0" fmla="*/ 3870960 h 7741920"/>
                      <a:gd name="connsiteX1" fmla="*/ 3972560 w 7945120"/>
                      <a:gd name="connsiteY1" fmla="*/ 0 h 7741920"/>
                      <a:gd name="connsiteX2" fmla="*/ 7945120 w 7945120"/>
                      <a:gd name="connsiteY2" fmla="*/ 3870960 h 7741920"/>
                      <a:gd name="connsiteX3" fmla="*/ 3972560 w 7945120"/>
                      <a:gd name="connsiteY3" fmla="*/ 7741920 h 7741920"/>
                      <a:gd name="connsiteX4" fmla="*/ 0 w 7945120"/>
                      <a:gd name="connsiteY4" fmla="*/ 3870960 h 7741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5120" h="7741920" extrusionOk="0">
                        <a:moveTo>
                          <a:pt x="0" y="3870960"/>
                        </a:moveTo>
                        <a:cubicBezTo>
                          <a:pt x="-292651" y="1552575"/>
                          <a:pt x="1599935" y="67047"/>
                          <a:pt x="3972560" y="0"/>
                        </a:cubicBezTo>
                        <a:cubicBezTo>
                          <a:pt x="6317387" y="31756"/>
                          <a:pt x="7552057" y="1745586"/>
                          <a:pt x="7945120" y="3870960"/>
                        </a:cubicBezTo>
                        <a:cubicBezTo>
                          <a:pt x="7747761" y="6201564"/>
                          <a:pt x="6102594" y="8095390"/>
                          <a:pt x="3972560" y="7741920"/>
                        </a:cubicBezTo>
                        <a:cubicBezTo>
                          <a:pt x="1737093" y="7719223"/>
                          <a:pt x="385110" y="6192840"/>
                          <a:pt x="0" y="38709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021051D7-8C7E-4E62-DABB-FBB7CEE74BD4}"/>
              </a:ext>
            </a:extLst>
          </p:cNvPr>
          <p:cNvSpPr/>
          <p:nvPr/>
        </p:nvSpPr>
        <p:spPr>
          <a:xfrm>
            <a:off x="867508" y="-29718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8D8769A6-D5E0-8373-CD7A-5AFB1D2D482A}"/>
              </a:ext>
            </a:extLst>
          </p:cNvPr>
          <p:cNvSpPr/>
          <p:nvPr/>
        </p:nvSpPr>
        <p:spPr>
          <a:xfrm>
            <a:off x="2563054" y="952720"/>
            <a:ext cx="1008184" cy="6019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83AC5B45-AC27-B8BF-383D-F662A93CB45E}"/>
              </a:ext>
            </a:extLst>
          </p:cNvPr>
          <p:cNvSpPr/>
          <p:nvPr/>
        </p:nvSpPr>
        <p:spPr>
          <a:xfrm>
            <a:off x="3099582" y="2866917"/>
            <a:ext cx="1411458" cy="91645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375DE1-0654-475C-8779-F61F6E1FBCCE}"/>
              </a:ext>
            </a:extLst>
          </p:cNvPr>
          <p:cNvSpPr txBox="1"/>
          <p:nvPr/>
        </p:nvSpPr>
        <p:spPr>
          <a:xfrm>
            <a:off x="4832838" y="2718812"/>
            <a:ext cx="7359162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Yetki Devri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123DD8-AF35-84AD-9602-69C311B085DA}"/>
              </a:ext>
            </a:extLst>
          </p:cNvPr>
          <p:cNvSpPr txBox="1"/>
          <p:nvPr/>
        </p:nvSpPr>
        <p:spPr>
          <a:xfrm>
            <a:off x="3805311" y="5226102"/>
            <a:ext cx="715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A5E2495-2020-5C33-6CB2-6E5BDBF73681}"/>
              </a:ext>
            </a:extLst>
          </p:cNvPr>
          <p:cNvSpPr txBox="1"/>
          <p:nvPr/>
        </p:nvSpPr>
        <p:spPr>
          <a:xfrm>
            <a:off x="3563428" y="698701"/>
            <a:ext cx="8652020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Görev Dağılımı ve Grubu Yönetme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3A59C53-63D8-8E69-364E-EE5DC1D6CB90}"/>
              </a:ext>
            </a:extLst>
          </p:cNvPr>
          <p:cNvSpPr txBox="1"/>
          <p:nvPr/>
        </p:nvSpPr>
        <p:spPr>
          <a:xfrm>
            <a:off x="2162712" y="-579684"/>
            <a:ext cx="7866575" cy="89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Geri Bildirim Almak ve Vermek</a:t>
            </a:r>
          </a:p>
        </p:txBody>
      </p:sp>
    </p:spTree>
    <p:extLst>
      <p:ext uri="{BB962C8B-B14F-4D97-AF65-F5344CB8AC3E}">
        <p14:creationId xmlns:p14="http://schemas.microsoft.com/office/powerpoint/2010/main" val="112810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LİDERLİK NEDİR?</a:t>
            </a:r>
          </a:p>
        </p:txBody>
      </p:sp>
    </p:spTree>
    <p:extLst>
      <p:ext uri="{BB962C8B-B14F-4D97-AF65-F5344CB8AC3E}">
        <p14:creationId xmlns:p14="http://schemas.microsoft.com/office/powerpoint/2010/main" val="1235685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0370"/>
            <a:ext cx="12192000" cy="5447630"/>
          </a:xfrm>
        </p:spPr>
        <p:txBody>
          <a:bodyPr anchor="t">
            <a:normAutofit/>
          </a:bodyPr>
          <a:lstStyle/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tr-TR" sz="4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Kendinin en iyi  versiyonu ol !</a:t>
            </a:r>
            <a:endParaRPr lang="tr-TR" sz="44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Kendini Geliştirme Becerisi</a:t>
            </a:r>
          </a:p>
        </p:txBody>
      </p:sp>
    </p:spTree>
    <p:extLst>
      <p:ext uri="{BB962C8B-B14F-4D97-AF65-F5344CB8AC3E}">
        <p14:creationId xmlns:p14="http://schemas.microsoft.com/office/powerpoint/2010/main" val="15312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66530"/>
            <a:ext cx="11805920" cy="5187828"/>
          </a:xfrm>
        </p:spPr>
        <p:txBody>
          <a:bodyPr anchor="ctr">
            <a:norm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40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“Dayanıklılık” bir katı cismin üzerine uygulanan kuvvete esnekliği bozulmadan ya da parçalanmadan ne kadar dayanabileceği anlamına gelir.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Dayanıklılık</a:t>
            </a:r>
          </a:p>
        </p:txBody>
      </p:sp>
    </p:spTree>
    <p:extLst>
      <p:ext uri="{BB962C8B-B14F-4D97-AF65-F5344CB8AC3E}">
        <p14:creationId xmlns:p14="http://schemas.microsoft.com/office/powerpoint/2010/main" val="31949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66530"/>
            <a:ext cx="11805920" cy="5187828"/>
          </a:xfrm>
        </p:spPr>
        <p:txBody>
          <a:bodyPr anchor="ctr">
            <a:normAutofit fontScale="92500"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40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Yetkinlik olarak “Dayanıklılık (</a:t>
            </a:r>
            <a:r>
              <a:rPr lang="tr-TR" sz="40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Resilience</a:t>
            </a:r>
            <a:r>
              <a:rPr lang="tr-TR" sz="40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)” kavramı ise insanın esnekliği ve dayanıklılığı ile ilgilidir.</a:t>
            </a:r>
            <a:r>
              <a:rPr lang="tr-TR" sz="4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0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</a:t>
            </a:r>
            <a:r>
              <a:rPr lang="tr-TR" sz="40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gilizcesi “</a:t>
            </a:r>
            <a:r>
              <a:rPr lang="tr-TR" sz="40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Resilience</a:t>
            </a:r>
            <a:r>
              <a:rPr lang="tr-TR" sz="40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olan kavram, dilimize duygusal dayanıklılık, psikolojik dayanıklılık, sağlamlık ya da yılmazlık şeklinde çevrilmektedir. </a:t>
            </a:r>
            <a:endParaRPr lang="tr-TR" sz="4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2394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Dayanıklılık</a:t>
            </a:r>
          </a:p>
        </p:txBody>
      </p:sp>
    </p:spTree>
    <p:extLst>
      <p:ext uri="{BB962C8B-B14F-4D97-AF65-F5344CB8AC3E}">
        <p14:creationId xmlns:p14="http://schemas.microsoft.com/office/powerpoint/2010/main" val="4377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821090"/>
            <a:ext cx="10627360" cy="5874350"/>
          </a:xfrm>
        </p:spPr>
        <p:txBody>
          <a:bodyPr anchor="t">
            <a:noAutofit/>
          </a:bodyPr>
          <a:lstStyle/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Güçlü iletişim kurarlar,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 İlişkiler Kurar,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 Liderleri Geliştirir,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Eğitilebilir,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Cesurdur ve Risk Alırlar,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Değişimin Şampiyonlarıdır,</a:t>
            </a:r>
          </a:p>
          <a:p>
            <a:pPr marL="463550" lvl="0" indent="-463550">
              <a:lnSpc>
                <a:spcPct val="170000"/>
              </a:lnSpc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Kararlıdır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97242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Dayanıklı Bir Lider Olmanın 7 </a:t>
            </a: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rtak Özelliği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2012EF-9134-9F85-A0AD-70DD50AB6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" y="528320"/>
            <a:ext cx="12187160" cy="5659120"/>
          </a:xfrm>
        </p:spPr>
      </p:pic>
    </p:spTree>
    <p:extLst>
      <p:ext uri="{BB962C8B-B14F-4D97-AF65-F5344CB8AC3E}">
        <p14:creationId xmlns:p14="http://schemas.microsoft.com/office/powerpoint/2010/main" val="57829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0"/>
            <a:ext cx="12151360" cy="6858000"/>
          </a:xfrm>
        </p:spPr>
        <p:txBody>
          <a:bodyPr anchor="ctr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5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Liderlik en iyi zamanlarda bile streslidir.</a:t>
            </a:r>
            <a:endParaRPr lang="tr-T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</a:t>
            </a: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Yönetimi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-5547360" y="-17115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6555740" y="0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7538720" y="0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4307840" y="3100130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8696960" y="22086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5360670" y="4204256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3261360" y="2272308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2188845" y="1132622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9850755" y="-6737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1107440" y="18051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BEE16AE-7DA3-6EBC-E368-2871AD3E2212}"/>
              </a:ext>
            </a:extLst>
          </p:cNvPr>
          <p:cNvSpPr txBox="1"/>
          <p:nvPr/>
        </p:nvSpPr>
        <p:spPr>
          <a:xfrm>
            <a:off x="6242052" y="1394628"/>
            <a:ext cx="5290820" cy="406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Hayır 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Demeyi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Öğrenin ! </a:t>
            </a:r>
          </a:p>
        </p:txBody>
      </p:sp>
    </p:spTree>
    <p:extLst>
      <p:ext uri="{BB962C8B-B14F-4D97-AF65-F5344CB8AC3E}">
        <p14:creationId xmlns:p14="http://schemas.microsoft.com/office/powerpoint/2010/main" val="3398901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775970" y="22086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6555740" y="0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7538720" y="0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4307840" y="3100130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8696960" y="22086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11570335" y="4221589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3261360" y="2272308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2188845" y="1132622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9850755" y="-6737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1107440" y="18051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1702D65-267C-9B53-CF4F-F33F53E204B9}"/>
              </a:ext>
            </a:extLst>
          </p:cNvPr>
          <p:cNvSpPr txBox="1"/>
          <p:nvPr/>
        </p:nvSpPr>
        <p:spPr>
          <a:xfrm>
            <a:off x="5515610" y="1891784"/>
            <a:ext cx="5290820" cy="26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Odağı 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Daraltın !</a:t>
            </a:r>
          </a:p>
        </p:txBody>
      </p:sp>
    </p:spTree>
    <p:extLst>
      <p:ext uri="{BB962C8B-B14F-4D97-AF65-F5344CB8AC3E}">
        <p14:creationId xmlns:p14="http://schemas.microsoft.com/office/powerpoint/2010/main" val="186039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775970" y="22086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102235" y="18336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7538720" y="0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10761345" y="3118466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8696960" y="22086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11570335" y="4221589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3261360" y="2272308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2188845" y="1132622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9850755" y="-6737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1107440" y="18051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1702D65-267C-9B53-CF4F-F33F53E204B9}"/>
              </a:ext>
            </a:extLst>
          </p:cNvPr>
          <p:cNvSpPr txBox="1"/>
          <p:nvPr/>
        </p:nvSpPr>
        <p:spPr>
          <a:xfrm>
            <a:off x="4872990" y="1312188"/>
            <a:ext cx="5290820" cy="406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Yardım İstemekten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Çekinmeyin !</a:t>
            </a:r>
          </a:p>
        </p:txBody>
      </p:sp>
    </p:spTree>
    <p:extLst>
      <p:ext uri="{BB962C8B-B14F-4D97-AF65-F5344CB8AC3E}">
        <p14:creationId xmlns:p14="http://schemas.microsoft.com/office/powerpoint/2010/main" val="227569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775970" y="22086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102235" y="18336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919480" y="22086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10761345" y="3118466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8696960" y="22086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11570335" y="4221589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9887268" y="229439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2188845" y="1132622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9850755" y="-6737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1107440" y="18051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33243A-7E13-FFFC-9FC3-A57DEF4608D1}"/>
              </a:ext>
            </a:extLst>
          </p:cNvPr>
          <p:cNvSpPr txBox="1"/>
          <p:nvPr/>
        </p:nvSpPr>
        <p:spPr>
          <a:xfrm>
            <a:off x="4258945" y="1796912"/>
            <a:ext cx="5290820" cy="26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2"/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Örnek 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2"/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Olun !</a:t>
            </a:r>
          </a:p>
        </p:txBody>
      </p:sp>
    </p:spTree>
    <p:extLst>
      <p:ext uri="{BB962C8B-B14F-4D97-AF65-F5344CB8AC3E}">
        <p14:creationId xmlns:p14="http://schemas.microsoft.com/office/powerpoint/2010/main" val="367947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449508-594F-6A85-A7E6-624763547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>
                <a:latin typeface="Century Gothic" panose="020B0502020202020204" pitchFamily="34" charset="0"/>
              </a:rPr>
              <a:t>Elindeki gücü </a:t>
            </a:r>
            <a:r>
              <a:rPr lang="tr-TR" sz="4000" dirty="0">
                <a:latin typeface="Century Gothic" panose="020B0502020202020204" pitchFamily="34" charset="0"/>
              </a:rPr>
              <a:t>kullanabilme kapasitesine bağlı olarak </a:t>
            </a:r>
            <a:r>
              <a:rPr lang="tr-TR" sz="4000" b="1" dirty="0">
                <a:latin typeface="Century Gothic" panose="020B0502020202020204" pitchFamily="34" charset="0"/>
              </a:rPr>
              <a:t>çevresini etkileme </a:t>
            </a:r>
            <a:r>
              <a:rPr lang="tr-TR" sz="4000" dirty="0">
                <a:latin typeface="Century Gothic" panose="020B0502020202020204" pitchFamily="34" charset="0"/>
              </a:rPr>
              <a:t>becerisidir.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3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775970" y="22086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102235" y="18336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919480" y="22086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10761345" y="3118466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1925319" y="436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11570335" y="4221589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9887268" y="229439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8960486" y="1110972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9850755" y="-6737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1107440" y="18051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33243A-7E13-FFFC-9FC3-A57DEF4608D1}"/>
              </a:ext>
            </a:extLst>
          </p:cNvPr>
          <p:cNvSpPr txBox="1"/>
          <p:nvPr/>
        </p:nvSpPr>
        <p:spPr>
          <a:xfrm>
            <a:off x="3184208" y="695394"/>
            <a:ext cx="5290820" cy="545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Kişisel Bakıma Önem 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Verin !</a:t>
            </a:r>
          </a:p>
        </p:txBody>
      </p:sp>
    </p:spTree>
    <p:extLst>
      <p:ext uri="{BB962C8B-B14F-4D97-AF65-F5344CB8AC3E}">
        <p14:creationId xmlns:p14="http://schemas.microsoft.com/office/powerpoint/2010/main" val="270278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3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 30">
            <a:extLst>
              <a:ext uri="{FF2B5EF4-FFF2-40B4-BE49-F238E27FC236}">
                <a16:creationId xmlns:a16="http://schemas.microsoft.com/office/drawing/2014/main" id="{E5BEB2C5-82CA-1589-7691-4BB49ADB9AB8}"/>
              </a:ext>
            </a:extLst>
          </p:cNvPr>
          <p:cNvGrpSpPr/>
          <p:nvPr/>
        </p:nvGrpSpPr>
        <p:grpSpPr>
          <a:xfrm>
            <a:off x="775970" y="22086"/>
            <a:ext cx="11497310" cy="6858000"/>
            <a:chOff x="589280" y="4753"/>
            <a:chExt cx="1149731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AD7F2BDC-5424-7A45-0EF3-8A71E0B41CB3}"/>
                </a:ext>
              </a:extLst>
            </p:cNvPr>
            <p:cNvSpPr/>
            <p:nvPr/>
          </p:nvSpPr>
          <p:spPr>
            <a:xfrm>
              <a:off x="589280" y="4753"/>
              <a:ext cx="1074928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Aynı Kenardaki Köşeleri Yuvarlatılmış Dikdörtgen 5">
              <a:extLst>
                <a:ext uri="{FF2B5EF4-FFF2-40B4-BE49-F238E27FC236}">
                  <a16:creationId xmlns:a16="http://schemas.microsoft.com/office/drawing/2014/main" id="{CD166D54-0FB9-1986-878B-0371D4A68F28}"/>
                </a:ext>
              </a:extLst>
            </p:cNvPr>
            <p:cNvSpPr/>
            <p:nvPr/>
          </p:nvSpPr>
          <p:spPr>
            <a:xfrm rot="5400000">
              <a:off x="10928350" y="3989239"/>
              <a:ext cx="1178560" cy="1137920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10B1EB-5E1E-9CF3-BA48-D8D2C9580058}"/>
              </a:ext>
            </a:extLst>
          </p:cNvPr>
          <p:cNvGrpSpPr/>
          <p:nvPr/>
        </p:nvGrpSpPr>
        <p:grpSpPr>
          <a:xfrm>
            <a:off x="-102235" y="18336"/>
            <a:ext cx="11582400" cy="6858000"/>
            <a:chOff x="-601980" y="0"/>
            <a:chExt cx="1158240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450422D-1F53-2E76-5CD6-9E16542402B2}"/>
                </a:ext>
              </a:extLst>
            </p:cNvPr>
            <p:cNvSpPr/>
            <p:nvPr/>
          </p:nvSpPr>
          <p:spPr>
            <a:xfrm>
              <a:off x="-601980" y="0"/>
              <a:ext cx="1074928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Aynı Kenardaki Köşeleri Yuvarlatılmış Dikdörtgen 10">
              <a:extLst>
                <a:ext uri="{FF2B5EF4-FFF2-40B4-BE49-F238E27FC236}">
                  <a16:creationId xmlns:a16="http://schemas.microsoft.com/office/drawing/2014/main" id="{2E04701C-940E-05E2-D351-274B3062804E}"/>
                </a:ext>
              </a:extLst>
            </p:cNvPr>
            <p:cNvSpPr/>
            <p:nvPr/>
          </p:nvSpPr>
          <p:spPr>
            <a:xfrm rot="5400000">
              <a:off x="9822180" y="2860040"/>
              <a:ext cx="1178560" cy="113792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6C77990F-BF20-1486-C3ED-39D86B3E34A2}"/>
              </a:ext>
            </a:extLst>
          </p:cNvPr>
          <p:cNvGrpSpPr/>
          <p:nvPr/>
        </p:nvGrpSpPr>
        <p:grpSpPr>
          <a:xfrm>
            <a:off x="-919480" y="22086"/>
            <a:ext cx="11541760" cy="6858000"/>
            <a:chOff x="-2092960" y="0"/>
            <a:chExt cx="1154176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5182F9C5-AA5C-35B1-A0DA-6556AE80B44A}"/>
                </a:ext>
              </a:extLst>
            </p:cNvPr>
            <p:cNvSpPr/>
            <p:nvPr/>
          </p:nvSpPr>
          <p:spPr>
            <a:xfrm>
              <a:off x="-2092960" y="0"/>
              <a:ext cx="1074928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6" name="Aynı Kenardaki Köşeleri Yuvarlatılmış Dikdörtgen 15">
              <a:extLst>
                <a:ext uri="{FF2B5EF4-FFF2-40B4-BE49-F238E27FC236}">
                  <a16:creationId xmlns:a16="http://schemas.microsoft.com/office/drawing/2014/main" id="{0C78F21E-EB04-0362-9C86-05C3F672C49E}"/>
                </a:ext>
              </a:extLst>
            </p:cNvPr>
            <p:cNvSpPr/>
            <p:nvPr/>
          </p:nvSpPr>
          <p:spPr>
            <a:xfrm rot="5400000">
              <a:off x="8290560" y="2057291"/>
              <a:ext cx="1178560" cy="1137920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C0D716-8188-BAFC-F87D-80FE912F85C0}"/>
              </a:ext>
            </a:extLst>
          </p:cNvPr>
          <p:cNvSpPr txBox="1"/>
          <p:nvPr/>
        </p:nvSpPr>
        <p:spPr>
          <a:xfrm>
            <a:off x="10761345" y="3118466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43EBAAA1-1605-A43D-180A-B939A985ACB6}"/>
              </a:ext>
            </a:extLst>
          </p:cNvPr>
          <p:cNvGrpSpPr/>
          <p:nvPr/>
        </p:nvGrpSpPr>
        <p:grpSpPr>
          <a:xfrm>
            <a:off x="-1880870" y="43409"/>
            <a:ext cx="11734800" cy="6858000"/>
            <a:chOff x="-3210560" y="0"/>
            <a:chExt cx="11734800" cy="6858000"/>
          </a:xfrm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CA25D40-CE36-7C1C-81B7-E7B770648510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3" name="Aynı Kenardaki Köşeleri Yuvarlatılmış Dikdörtgen 22">
              <a:extLst>
                <a:ext uri="{FF2B5EF4-FFF2-40B4-BE49-F238E27FC236}">
                  <a16:creationId xmlns:a16="http://schemas.microsoft.com/office/drawing/2014/main" id="{E26B6D75-62BA-5FAE-7931-4C4A6CE216E5}"/>
                </a:ext>
              </a:extLst>
            </p:cNvPr>
            <p:cNvSpPr/>
            <p:nvPr/>
          </p:nvSpPr>
          <p:spPr>
            <a:xfrm rot="5400000">
              <a:off x="7366000" y="878731"/>
              <a:ext cx="1178560" cy="1137920"/>
            </a:xfrm>
            <a:prstGeom prst="round2SameRect">
              <a:avLst/>
            </a:prstGeom>
            <a:solidFill>
              <a:srgbClr val="EDD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F1FD994-1E8D-936E-A32C-B23B8F63C5C7}"/>
              </a:ext>
            </a:extLst>
          </p:cNvPr>
          <p:cNvSpPr txBox="1"/>
          <p:nvPr/>
        </p:nvSpPr>
        <p:spPr>
          <a:xfrm>
            <a:off x="11602720" y="615011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260996-0879-C5FA-B311-03C708BFD987}"/>
              </a:ext>
            </a:extLst>
          </p:cNvPr>
          <p:cNvSpPr txBox="1"/>
          <p:nvPr/>
        </p:nvSpPr>
        <p:spPr>
          <a:xfrm>
            <a:off x="11570335" y="4221589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FD23C0-C6E9-AB71-76D8-50B6A2A9EFA7}"/>
              </a:ext>
            </a:extLst>
          </p:cNvPr>
          <p:cNvSpPr txBox="1"/>
          <p:nvPr/>
        </p:nvSpPr>
        <p:spPr>
          <a:xfrm>
            <a:off x="9887268" y="229439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34E5F8-B7FD-517D-9C5B-243E0D0CEC01}"/>
              </a:ext>
            </a:extLst>
          </p:cNvPr>
          <p:cNvSpPr txBox="1"/>
          <p:nvPr/>
        </p:nvSpPr>
        <p:spPr>
          <a:xfrm>
            <a:off x="9004935" y="1153945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3778EFA-61CC-F916-BEEC-4C0268B7C850}"/>
              </a:ext>
            </a:extLst>
          </p:cNvPr>
          <p:cNvGrpSpPr/>
          <p:nvPr/>
        </p:nvGrpSpPr>
        <p:grpSpPr>
          <a:xfrm>
            <a:off x="-2902902" y="-29128"/>
            <a:ext cx="11734800" cy="6858000"/>
            <a:chOff x="-3210560" y="0"/>
            <a:chExt cx="11734800" cy="6858000"/>
          </a:xfrm>
          <a:solidFill>
            <a:srgbClr val="E3EEAF"/>
          </a:solidFill>
          <a:effectLst>
            <a:outerShdw blurRad="254000" dist="38100" algn="l" rotWithShape="0">
              <a:prstClr val="black">
                <a:alpha val="51000"/>
              </a:prstClr>
            </a:outerShdw>
          </a:effectLst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4A79564-53A0-1E1F-6200-24BC5481D2CB}"/>
                </a:ext>
              </a:extLst>
            </p:cNvPr>
            <p:cNvSpPr/>
            <p:nvPr/>
          </p:nvSpPr>
          <p:spPr>
            <a:xfrm>
              <a:off x="-3210560" y="0"/>
              <a:ext cx="107492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ynı Kenardaki Köşeleri Yuvarlatılmış Dikdörtgen 6">
              <a:extLst>
                <a:ext uri="{FF2B5EF4-FFF2-40B4-BE49-F238E27FC236}">
                  <a16:creationId xmlns:a16="http://schemas.microsoft.com/office/drawing/2014/main" id="{124E9809-649A-B0B7-A775-B76D723D5679}"/>
                </a:ext>
              </a:extLst>
            </p:cNvPr>
            <p:cNvSpPr/>
            <p:nvPr/>
          </p:nvSpPr>
          <p:spPr>
            <a:xfrm rot="5400000">
              <a:off x="7366000" y="45393"/>
              <a:ext cx="1178560" cy="11379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008D5316-72BA-53C4-1AE0-BD828FF97B55}"/>
              </a:ext>
            </a:extLst>
          </p:cNvPr>
          <p:cNvSpPr txBox="1"/>
          <p:nvPr/>
        </p:nvSpPr>
        <p:spPr>
          <a:xfrm>
            <a:off x="8055293" y="158124"/>
            <a:ext cx="77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33243A-7E13-FFFC-9FC3-A57DEF4608D1}"/>
              </a:ext>
            </a:extLst>
          </p:cNvPr>
          <p:cNvSpPr txBox="1"/>
          <p:nvPr/>
        </p:nvSpPr>
        <p:spPr>
          <a:xfrm>
            <a:off x="2463800" y="1059496"/>
            <a:ext cx="5290820" cy="406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Sağlıklı 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Sınırlar</a:t>
            </a:r>
          </a:p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Devanagari Sangam MN" panose="02000000000000000000" pitchFamily="2" charset="0"/>
              </a:rPr>
              <a:t>Belirleyin !</a:t>
            </a:r>
          </a:p>
        </p:txBody>
      </p:sp>
    </p:spTree>
    <p:extLst>
      <p:ext uri="{BB962C8B-B14F-4D97-AF65-F5344CB8AC3E}">
        <p14:creationId xmlns:p14="http://schemas.microsoft.com/office/powerpoint/2010/main" val="235866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C05239-A5DA-1AA6-0397-81123697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iyi liderler, zamanın yüzde 100'ünde kendinizi maksimum kapasiteye zorlamanın uzun vadeli performansınızda kazanç sağlamadığını bilir.</a:t>
            </a:r>
          </a:p>
          <a:p>
            <a:pPr marL="0" indent="0" algn="ctr">
              <a:buNone/>
            </a:pPr>
            <a:endParaRPr lang="tr-T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4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0"/>
            <a:ext cx="12151360" cy="6858000"/>
          </a:xfrm>
        </p:spPr>
        <p:txBody>
          <a:bodyPr anchor="ctr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“İletişim kelimesi, </a:t>
            </a:r>
            <a:r>
              <a:rPr lang="tr-T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anlamına gelen Latince </a:t>
            </a:r>
            <a:r>
              <a:rPr lang="tr-TR" sz="3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communis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kelimesinden gelir. İletişim kurarken bir kişi ile “ortaklık” kurmaya çalışıyoruz. Yani, ekibimiz ile bilgi, fikir veya tutum paylaşmaya çalışıyoruz.”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İletişim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0"/>
            <a:ext cx="12151360" cy="6858000"/>
          </a:xfrm>
        </p:spPr>
        <p:txBody>
          <a:bodyPr anchor="ctr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6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Liderlik Büyük bir “C” ile Başlar</a:t>
            </a:r>
          </a:p>
        </p:txBody>
      </p:sp>
    </p:spTree>
    <p:extLst>
      <p:ext uri="{BB962C8B-B14F-4D97-AF65-F5344CB8AC3E}">
        <p14:creationId xmlns:p14="http://schemas.microsoft.com/office/powerpoint/2010/main" val="2628092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A593F5D5-EDFA-0D42-CD75-1DE9077D870C}"/>
              </a:ext>
            </a:extLst>
          </p:cNvPr>
          <p:cNvSpPr/>
          <p:nvPr/>
        </p:nvSpPr>
        <p:spPr>
          <a:xfrm>
            <a:off x="833120" y="58928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Neden</a:t>
            </a:r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779D53B4-44D6-6B27-291A-266C0AD5B31B}"/>
              </a:ext>
            </a:extLst>
          </p:cNvPr>
          <p:cNvSpPr/>
          <p:nvPr/>
        </p:nvSpPr>
        <p:spPr>
          <a:xfrm>
            <a:off x="833120" y="273812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Kim</a:t>
            </a: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6AC9AA7A-1C7F-6462-E828-738024911F05}"/>
              </a:ext>
            </a:extLst>
          </p:cNvPr>
          <p:cNvSpPr/>
          <p:nvPr/>
        </p:nvSpPr>
        <p:spPr>
          <a:xfrm>
            <a:off x="833120" y="488696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Nerede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97D6AA5D-118D-5AEF-E1F8-0C6268AE6131}"/>
              </a:ext>
            </a:extLst>
          </p:cNvPr>
          <p:cNvSpPr/>
          <p:nvPr/>
        </p:nvSpPr>
        <p:spPr>
          <a:xfrm>
            <a:off x="8615680" y="488696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Ne Zaman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B08B15AF-FA7A-0FCF-24C2-686141BE7644}"/>
              </a:ext>
            </a:extLst>
          </p:cNvPr>
          <p:cNvSpPr/>
          <p:nvPr/>
        </p:nvSpPr>
        <p:spPr>
          <a:xfrm>
            <a:off x="8615680" y="273812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2699B17E-0A67-AD2B-C26E-0AB0EC24AA99}"/>
              </a:ext>
            </a:extLst>
          </p:cNvPr>
          <p:cNvSpPr/>
          <p:nvPr/>
        </p:nvSpPr>
        <p:spPr>
          <a:xfrm>
            <a:off x="8615680" y="589280"/>
            <a:ext cx="2743200" cy="1381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entury Gothic" panose="020B0502020202020204" pitchFamily="34" charset="0"/>
              </a:rPr>
              <a:t>Nasıl</a:t>
            </a:r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AB32E175-C7A1-DC2B-909A-A190FFF9527D}"/>
              </a:ext>
            </a:extLst>
          </p:cNvPr>
          <p:cNvSpPr/>
          <p:nvPr/>
        </p:nvSpPr>
        <p:spPr>
          <a:xfrm>
            <a:off x="4693920" y="2738120"/>
            <a:ext cx="2682240" cy="1381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A3185AD6-3B51-1B92-4CD3-8A2D110D2665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576320" y="1280160"/>
            <a:ext cx="2407920" cy="1477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D6A05F06-12A7-FE6D-2942-2EB7A6675330}"/>
              </a:ext>
            </a:extLst>
          </p:cNvPr>
          <p:cNvCxnSpPr>
            <a:stCxn id="12" idx="1"/>
            <a:endCxn id="7" idx="3"/>
          </p:cNvCxnSpPr>
          <p:nvPr/>
        </p:nvCxnSpPr>
        <p:spPr>
          <a:xfrm flipH="1">
            <a:off x="3576320" y="3429000"/>
            <a:ext cx="1117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6D21727E-4107-4A5D-3E3E-FA1AF8298A87}"/>
              </a:ext>
            </a:extLst>
          </p:cNvPr>
          <p:cNvCxnSpPr>
            <a:stCxn id="12" idx="2"/>
          </p:cNvCxnSpPr>
          <p:nvPr/>
        </p:nvCxnSpPr>
        <p:spPr>
          <a:xfrm flipH="1">
            <a:off x="3576320" y="4119880"/>
            <a:ext cx="2458720" cy="1457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2B54FADB-8837-76E2-B0CF-1B293216B655}"/>
              </a:ext>
            </a:extLst>
          </p:cNvPr>
          <p:cNvCxnSpPr>
            <a:cxnSpLocks/>
          </p:cNvCxnSpPr>
          <p:nvPr/>
        </p:nvCxnSpPr>
        <p:spPr>
          <a:xfrm flipV="1">
            <a:off x="5984240" y="1259840"/>
            <a:ext cx="2631440" cy="1505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76BCC5B1-413C-621D-D81C-08AE9933D196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>
            <a:off x="7376160" y="3429000"/>
            <a:ext cx="1239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15DC8521-C08E-FE6D-2C0B-6BC27ABA2496}"/>
              </a:ext>
            </a:extLst>
          </p:cNvPr>
          <p:cNvCxnSpPr>
            <a:stCxn id="12" idx="2"/>
            <a:endCxn id="9" idx="1"/>
          </p:cNvCxnSpPr>
          <p:nvPr/>
        </p:nvCxnSpPr>
        <p:spPr>
          <a:xfrm>
            <a:off x="6035040" y="4119880"/>
            <a:ext cx="2580640" cy="1457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34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D015A3F-088D-57FB-B839-5C4426044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349258"/>
              </p:ext>
            </p:extLst>
          </p:nvPr>
        </p:nvGraphicFramePr>
        <p:xfrm>
          <a:off x="0" y="101600"/>
          <a:ext cx="12192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22BA0F9-A78D-A1B4-DEA0-26AAAB44E8B7}"/>
              </a:ext>
            </a:extLst>
          </p:cNvPr>
          <p:cNvSpPr txBox="1"/>
          <p:nvPr/>
        </p:nvSpPr>
        <p:spPr>
          <a:xfrm>
            <a:off x="4927600" y="316590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Century Gothic" panose="020B0502020202020204" pitchFamily="34" charset="0"/>
              </a:rPr>
              <a:t>İletişim</a:t>
            </a:r>
          </a:p>
        </p:txBody>
      </p:sp>
    </p:spTree>
    <p:extLst>
      <p:ext uri="{BB962C8B-B14F-4D97-AF65-F5344CB8AC3E}">
        <p14:creationId xmlns:p14="http://schemas.microsoft.com/office/powerpoint/2010/main" val="172916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D015A3F-088D-57FB-B839-5C4426044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879318"/>
              </p:ext>
            </p:extLst>
          </p:nvPr>
        </p:nvGraphicFramePr>
        <p:xfrm>
          <a:off x="0" y="101600"/>
          <a:ext cx="12192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22BA0F9-A78D-A1B4-DEA0-26AAAB44E8B7}"/>
              </a:ext>
            </a:extLst>
          </p:cNvPr>
          <p:cNvSpPr txBox="1"/>
          <p:nvPr/>
        </p:nvSpPr>
        <p:spPr>
          <a:xfrm>
            <a:off x="4927600" y="316590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Century Gothic" panose="020B0502020202020204" pitchFamily="34" charset="0"/>
              </a:rPr>
              <a:t>İletişim</a:t>
            </a:r>
          </a:p>
        </p:txBody>
      </p:sp>
    </p:spTree>
    <p:extLst>
      <p:ext uri="{BB962C8B-B14F-4D97-AF65-F5344CB8AC3E}">
        <p14:creationId xmlns:p14="http://schemas.microsoft.com/office/powerpoint/2010/main" val="3760453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D015A3F-088D-57FB-B839-5C4426044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11202"/>
              </p:ext>
            </p:extLst>
          </p:nvPr>
        </p:nvGraphicFramePr>
        <p:xfrm>
          <a:off x="0" y="101600"/>
          <a:ext cx="12192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22BA0F9-A78D-A1B4-DEA0-26AAAB44E8B7}"/>
              </a:ext>
            </a:extLst>
          </p:cNvPr>
          <p:cNvSpPr txBox="1"/>
          <p:nvPr/>
        </p:nvSpPr>
        <p:spPr>
          <a:xfrm>
            <a:off x="4927600" y="316590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Century Gothic" panose="020B0502020202020204" pitchFamily="34" charset="0"/>
              </a:rPr>
              <a:t>İletişim</a:t>
            </a:r>
          </a:p>
        </p:txBody>
      </p:sp>
    </p:spTree>
    <p:extLst>
      <p:ext uri="{BB962C8B-B14F-4D97-AF65-F5344CB8AC3E}">
        <p14:creationId xmlns:p14="http://schemas.microsoft.com/office/powerpoint/2010/main" val="37045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D015A3F-088D-57FB-B839-5C4426044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195102"/>
              </p:ext>
            </p:extLst>
          </p:nvPr>
        </p:nvGraphicFramePr>
        <p:xfrm>
          <a:off x="0" y="101600"/>
          <a:ext cx="12192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22BA0F9-A78D-A1B4-DEA0-26AAAB44E8B7}"/>
              </a:ext>
            </a:extLst>
          </p:cNvPr>
          <p:cNvSpPr txBox="1"/>
          <p:nvPr/>
        </p:nvSpPr>
        <p:spPr>
          <a:xfrm>
            <a:off x="4927600" y="316590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Century Gothic" panose="020B0502020202020204" pitchFamily="34" charset="0"/>
              </a:rPr>
              <a:t>İletişim</a:t>
            </a:r>
          </a:p>
        </p:txBody>
      </p:sp>
    </p:spTree>
    <p:extLst>
      <p:ext uri="{BB962C8B-B14F-4D97-AF65-F5344CB8AC3E}">
        <p14:creationId xmlns:p14="http://schemas.microsoft.com/office/powerpoint/2010/main" val="191573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NEDEN LİDERLİK?</a:t>
            </a:r>
          </a:p>
        </p:txBody>
      </p:sp>
    </p:spTree>
    <p:extLst>
      <p:ext uri="{BB962C8B-B14F-4D97-AF65-F5344CB8AC3E}">
        <p14:creationId xmlns:p14="http://schemas.microsoft.com/office/powerpoint/2010/main" val="3057842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CB7367-AF26-0300-E15D-296BA615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%7 sözlü,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%38 ses tonu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%55 beden dili</a:t>
            </a:r>
          </a:p>
        </p:txBody>
      </p:sp>
    </p:spTree>
    <p:extLst>
      <p:ext uri="{BB962C8B-B14F-4D97-AF65-F5344CB8AC3E}">
        <p14:creationId xmlns:p14="http://schemas.microsoft.com/office/powerpoint/2010/main" val="7389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0"/>
            <a:ext cx="12151360" cy="7035800"/>
          </a:xfrm>
        </p:spPr>
        <p:txBody>
          <a:bodyPr anchor="ctr">
            <a:noAutofit/>
          </a:bodyPr>
          <a:lstStyle/>
          <a:p>
            <a:pPr marL="800100" indent="-571500" algn="ctr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yıl sonu – Dünya Ekonomik Forumu</a:t>
            </a:r>
          </a:p>
          <a:p>
            <a:pPr marL="800100" indent="-571500" algn="ctr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tr-T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800100" indent="-571500" algn="ctr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araştırma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Takım Üyelerini Motive Etme - Geliştirme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0"/>
            <a:ext cx="12151360" cy="7035800"/>
          </a:xfrm>
        </p:spPr>
        <p:txBody>
          <a:bodyPr anchor="ctr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200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tr-TR" sz="32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rganizasyon içerisindeki her seviyeden liderin, çalışanlara yeniden beceri kazandırmaya (</a:t>
            </a:r>
            <a:r>
              <a:rPr lang="tr-TR" sz="32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reskilling</a:t>
            </a:r>
            <a:r>
              <a:rPr lang="tr-TR" sz="32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 ve becerilerini geliştirmeye (</a:t>
            </a:r>
            <a:r>
              <a:rPr lang="tr-TR" sz="320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upskilling</a:t>
            </a:r>
            <a:r>
              <a:rPr lang="tr-TR" sz="32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 odaklanması gerekiyor.</a:t>
            </a:r>
            <a:endParaRPr lang="tr-TR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Takım Üyelerini Motive Etme - Geliştirme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800"/>
            <a:ext cx="12192000" cy="6492240"/>
          </a:xfrm>
        </p:spPr>
        <p:txBody>
          <a:bodyPr anchor="ctr"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Geleneksel tutum ve yaklaşımları takip etmekte ısrarcı olarak ve iyi niyet gösterdiğini de düşünerek gelişim sorumluluğunu direkt çalışanlarına verebiliyorlar: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 zaman istersen bana gelebilirsin, sana yardımcı olmaya hazırım”.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Motive etme adı altında belirgin bir temele dayanmayan inanç cümlelerini sıklıkla kullanabiliyorlar: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“Sana güveniyorum, elinden gelenin en iyisini yapacağına eminim.”</a:t>
            </a:r>
          </a:p>
        </p:txBody>
      </p:sp>
    </p:spTree>
    <p:extLst>
      <p:ext uri="{BB962C8B-B14F-4D97-AF65-F5344CB8AC3E}">
        <p14:creationId xmlns:p14="http://schemas.microsoft.com/office/powerpoint/2010/main" val="32130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49224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tr-TR" sz="6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Sessiz İstifa</a:t>
            </a:r>
          </a:p>
        </p:txBody>
      </p:sp>
    </p:spTree>
    <p:extLst>
      <p:ext uri="{BB962C8B-B14F-4D97-AF65-F5344CB8AC3E}">
        <p14:creationId xmlns:p14="http://schemas.microsoft.com/office/powerpoint/2010/main" val="34963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40000" y="2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342900"/>
            <a:ext cx="10185400" cy="6172200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 Yapış Şekillerine Hakim Olun</a:t>
            </a:r>
          </a:p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Reçete Oluşturun</a:t>
            </a:r>
          </a:p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«Neden»</a:t>
            </a: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Bulundurun</a:t>
            </a:r>
          </a:p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 Yönetici Değil, Lider Olun</a:t>
            </a:r>
          </a:p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Çeşitlilik Kapasite</a:t>
            </a: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nizi Artırın</a:t>
            </a:r>
          </a:p>
          <a:p>
            <a:pPr marL="5143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Çalışanınıza Yatırım Yapın</a:t>
            </a:r>
          </a:p>
        </p:txBody>
      </p:sp>
    </p:spTree>
    <p:extLst>
      <p:ext uri="{BB962C8B-B14F-4D97-AF65-F5344CB8AC3E}">
        <p14:creationId xmlns:p14="http://schemas.microsoft.com/office/powerpoint/2010/main" val="10909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7200"/>
            <a:ext cx="11430000" cy="6400800"/>
          </a:xfrm>
        </p:spPr>
        <p:txBody>
          <a:bodyPr anchor="t">
            <a:noAutofit/>
          </a:bodyPr>
          <a:lstStyle/>
          <a:p>
            <a:pPr marL="482600" indent="-30480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Sorunların «Kaynaklarına» Odaklanın</a:t>
            </a:r>
          </a:p>
          <a:p>
            <a:pPr marL="6921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AutoNum type="arabicPeriod" startAt="8"/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Korkularınız Üzerinde Çalışın</a:t>
            </a:r>
          </a:p>
          <a:p>
            <a:pPr marL="6921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AutoNum type="arabicPeriod" startAt="8"/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Kariyer Yolu ile Stratejileri İlişkilendirin</a:t>
            </a:r>
          </a:p>
          <a:p>
            <a:pPr marL="692150" indent="-51435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AutoNum type="arabicPeriod" startAt="8"/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Uzmanlaşmayı ve Çok Yönlülüğü Kurum Kültürünüzün Bir Parçası Haline Getirin.</a:t>
            </a:r>
            <a:endParaRPr lang="tr-TR" dirty="0">
              <a:solidFill>
                <a:srgbClr val="22222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79679"/>
            <a:ext cx="10911840" cy="5821680"/>
          </a:xfrm>
        </p:spPr>
        <p:txBody>
          <a:bodyPr anchor="ctr">
            <a:noAutofit/>
          </a:bodyPr>
          <a:lstStyle/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%69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Futbol</a:t>
            </a:r>
            <a:r>
              <a:rPr lang="tr-TR" dirty="0">
                <a:latin typeface="Century Gothic" panose="020B0502020202020204" pitchFamily="34" charset="0"/>
                <a:ea typeface="Times New Roman" panose="02020603050405020304" pitchFamily="18" charset="0"/>
              </a:rPr>
              <a:t>, Hava koşulları, Bayram tatilleri..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Doz ayarı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  <a:ea typeface="Times New Roman" panose="02020603050405020304" pitchFamily="18" charset="0"/>
              </a:rPr>
              <a:t>İnsan sosyal bir varlık ve bağlantı kurmak istiyor.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Özel bir kişi daha..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  <a:ea typeface="Times New Roman" panose="02020603050405020304" pitchFamily="18" charset="0"/>
              </a:rPr>
              <a:t>Sosyal Zeka – Karizmatik Kişilik</a:t>
            </a:r>
          </a:p>
          <a:p>
            <a:pPr marL="1068388" indent="-465138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  <a:ea typeface="Times New Roman" panose="02020603050405020304" pitchFamily="18" charset="0"/>
              </a:rPr>
              <a:t>%40</a:t>
            </a:r>
            <a:endParaRPr lang="tr-TR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 Almak - Vermek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047319"/>
            <a:ext cx="11460480" cy="5369560"/>
          </a:xfrm>
        </p:spPr>
        <p:txBody>
          <a:bodyPr anchor="ctr">
            <a:noAutofit/>
          </a:bodyPr>
          <a:lstStyle/>
          <a:p>
            <a:pPr marL="401638" indent="-401638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bildirimde bulunurken,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ikkati kişilik özelliklerine değil, işe veya üzerinde konuşulan projeye çekmek önemli.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Belli bir davranışı örnek gösterebilirsiniz, ancak asla kişiliğe yönelik bir eleştiride bulunmayın ve yargılamayın.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 üzerinden, yaşanılmış örnekler vererek, durumu açık bir şekilde tanımlayın.</a:t>
            </a:r>
          </a:p>
          <a:p>
            <a:pPr marL="401638" indent="-401638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Konuyu kişiselleştirmeyin, kontrol altında ve hedef odaklı tutun.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 Almak - Vermek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79679"/>
            <a:ext cx="11094720" cy="5815761"/>
          </a:xfrm>
        </p:spPr>
        <p:txBody>
          <a:bodyPr anchor="ctr">
            <a:noAutofit/>
          </a:bodyPr>
          <a:lstStyle/>
          <a:p>
            <a:pPr marL="503238" lvl="0" indent="-503238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Karşınızdaki, rahatsızlık yaşadığı bir durum hakkında konuşuyorsa;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çık uçlu sorular sorun. “Anlıyorum, yerinde olsam, ama” gibi, anlaşılmadığını hissettiren kelimeler veya açıklamalar yerine; ayna tutun.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Yeniden tanımlayarak, soru sorarak hem siz doğru bilgi edinin hem de karşınızdakinin düşüncelerini toparlamasına destek verin.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 Almak - Vermek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Neden Liderlik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85" y="1135063"/>
            <a:ext cx="11078029" cy="5302703"/>
          </a:xfrm>
        </p:spPr>
        <p:txBody>
          <a:bodyPr>
            <a:noAutofit/>
          </a:bodyPr>
          <a:lstStyle/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Çalışanların motivasyonunu ve performansı artırır,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İş birliğini ve takım çalışmasını güçlendirir,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Sorun çözmeyi hızlandırır,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Doğru kararlar alınmasını sağlar,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Yaratıcılık ve İnovasyon artırır,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Gelişim artar, ilerleme sağlanır.</a:t>
            </a:r>
          </a:p>
          <a:p>
            <a:pPr marL="372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Sürdürülebilir Başarı sağlar.</a:t>
            </a:r>
            <a:endParaRPr lang="tr-T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79679"/>
            <a:ext cx="11094720" cy="5815761"/>
          </a:xfrm>
        </p:spPr>
        <p:txBody>
          <a:bodyPr anchor="ctr">
            <a:noAutofit/>
          </a:bodyPr>
          <a:lstStyle/>
          <a:p>
            <a:pPr marL="361950" indent="-36195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 konuşmalarını performans değerlendirme dönemine saklamayın. Ara ara, insanların ortasında değil, geri bildirim amaçlı, birebir görüşmeler düzenleyin.</a:t>
            </a:r>
          </a:p>
          <a:p>
            <a:pPr marL="361950" indent="-36195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bildirimin sadece olumsuz konuları kapsadığı düşünülmemeli. Pozitif geri bildirimi de unutmayın. Takdir edilecek bir durum varsa, gözden kaçırmayın ve teşekkür edin.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 Almak - Vermek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r>
              <a:rPr lang="tr-TR" sz="4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Yapacak çok işin var, işe gömüldün ve görünüşe göre tüm bunların altından kalkmanın bir yolu yok. Ne yapacaksın?</a:t>
            </a:r>
          </a:p>
        </p:txBody>
      </p:sp>
    </p:spTree>
    <p:extLst>
      <p:ext uri="{BB962C8B-B14F-4D97-AF65-F5344CB8AC3E}">
        <p14:creationId xmlns:p14="http://schemas.microsoft.com/office/powerpoint/2010/main" val="1455879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95" y="521119"/>
            <a:ext cx="11094720" cy="5815761"/>
          </a:xfrm>
        </p:spPr>
        <p:txBody>
          <a:bodyPr anchor="ctr">
            <a:noAutofit/>
          </a:bodyPr>
          <a:lstStyle/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Zaman Yönetimi üzerine  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 yılı araştırması </a:t>
            </a: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- 332 şirket 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22222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"Çoğu insan size yetki veremeyecek kadar meşgul olduklarını, bunu kendileri yapmanın daha verimli olduğunu söyleyecektir."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20320" y="162560"/>
            <a:ext cx="121920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 Devri ve Görev Dağılımı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654346"/>
            <a:ext cx="11470640" cy="6130721"/>
          </a:xfrm>
        </p:spPr>
        <p:txBody>
          <a:bodyPr anchor="ctr">
            <a:noAutofit/>
          </a:bodyPr>
          <a:lstStyle/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Uyarı işaretlerine dikkat edin</a:t>
            </a:r>
            <a:r>
              <a:rPr lang="tr-TR" sz="24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tr-TR" sz="2400" dirty="0">
              <a:effectLst/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 yetki vermediğinizi anlayın,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Nasıl yaptığınızı ölçün</a:t>
            </a:r>
            <a:r>
              <a:rPr lang="tr-TR" sz="2400" dirty="0">
                <a:effectLst/>
                <a:latin typeface="Century Gothic" panose="020B0502020202020204" pitchFamily="34" charset="0"/>
              </a:rPr>
              <a:t>,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 insanları seçin,</a:t>
            </a:r>
            <a:r>
              <a:rPr lang="tr-TR" sz="2400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Halihazırda yaptıklarınıza yetki devrini entegre edin,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Diğerlerinden sizi sorumlu tutmalarını isteyin</a:t>
            </a:r>
            <a:r>
              <a:rPr lang="tr-TR" sz="24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Deneyimlerden öğrenin</a:t>
            </a:r>
            <a:r>
              <a:rPr lang="tr-TR" sz="24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tr-TR" sz="2400" dirty="0">
              <a:effectLst/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Gerçekten bırakın.</a:t>
            </a:r>
            <a:endParaRPr lang="tr-TR" sz="24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-162560" y="0"/>
            <a:ext cx="12192000" cy="65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 Devri ve Görev Dağılımı</a:t>
            </a:r>
            <a:endParaRPr lang="tr-T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81280"/>
            <a:ext cx="12151360" cy="6776719"/>
          </a:xfrm>
        </p:spPr>
        <p:txBody>
          <a:bodyPr anchor="ctr">
            <a:noAutofit/>
          </a:bodyPr>
          <a:lstStyle/>
          <a:p>
            <a:pPr marL="463550" lvl="0" indent="-4635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3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Kendim yaparsam daha hızlı hallederim.”</a:t>
            </a:r>
            <a:endParaRPr lang="tr-TR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0" indent="-4635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3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“Ya devre dışı kalırsam?”</a:t>
            </a:r>
          </a:p>
          <a:p>
            <a:pPr marL="463550" lvl="0" indent="-4635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3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“Ama işi düzgün yapmıyorlar!”</a:t>
            </a:r>
            <a:endParaRPr lang="tr-TR" sz="3600" dirty="0">
              <a:solidFill>
                <a:srgbClr val="22222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609600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 Devredenlerin Aşması </a:t>
            </a:r>
            <a:r>
              <a:rPr lang="tr-TR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r-TR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ereken </a:t>
            </a:r>
            <a:r>
              <a:rPr lang="tr-TR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şamalar; 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r>
              <a:rPr lang="tr-TR" sz="4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"Bir lider olarak en önemli göreviniz, insanlara nasıl düşüneceklerini ve doğru soruları soracaklarını öğretmektir, böylece bir gün izin alırsanız dünya cehenneme </a:t>
            </a:r>
            <a:r>
              <a:rPr lang="tr-TR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dönmeyecektir.</a:t>
            </a:r>
            <a:r>
              <a:rPr lang="tr-TR" sz="4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39543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CEC2FD-3172-3DFF-E64A-6F4BC608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LİDER VE YÖNETİCİ ARASINDAKİ FARKLAR</a:t>
            </a:r>
          </a:p>
        </p:txBody>
      </p:sp>
    </p:spTree>
    <p:extLst>
      <p:ext uri="{BB962C8B-B14F-4D97-AF65-F5344CB8AC3E}">
        <p14:creationId xmlns:p14="http://schemas.microsoft.com/office/powerpoint/2010/main" val="4115545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DC2E3A-3B9B-A945-389B-D398E20C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 dirty="0">
                <a:latin typeface="Century Gothic" panose="020B0502020202020204" pitchFamily="34" charset="0"/>
              </a:rPr>
              <a:t>Lider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çizim, kırpıntı çizim, Çizgi film, çizgi film içeren bir resim&#10;&#10;Açıklama otomatik olarak oluşturuldu">
            <a:extLst>
              <a:ext uri="{FF2B5EF4-FFF2-40B4-BE49-F238E27FC236}">
                <a16:creationId xmlns:a16="http://schemas.microsoft.com/office/drawing/2014/main" id="{9C93C230-DFA9-CFA3-6B4C-BD568498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869D8FEC-593B-508A-FD67-6C8A0B2C5F8F}"/>
              </a:ext>
            </a:extLst>
          </p:cNvPr>
          <p:cNvSpPr txBox="1">
            <a:spLocks/>
          </p:cNvSpPr>
          <p:nvPr/>
        </p:nvSpPr>
        <p:spPr>
          <a:xfrm>
            <a:off x="591312" y="2138576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dirty="0">
                <a:latin typeface="Century Gothic" panose="020B0502020202020204" pitchFamily="34" charset="0"/>
              </a:rPr>
              <a:t>Yönetici</a:t>
            </a:r>
          </a:p>
        </p:txBody>
      </p:sp>
    </p:spTree>
    <p:extLst>
      <p:ext uri="{BB962C8B-B14F-4D97-AF65-F5344CB8AC3E}">
        <p14:creationId xmlns:p14="http://schemas.microsoft.com/office/powerpoint/2010/main" val="1439083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654346"/>
            <a:ext cx="11470640" cy="6130721"/>
          </a:xfrm>
        </p:spPr>
        <p:txBody>
          <a:bodyPr anchor="ctr">
            <a:noAutofit/>
          </a:bodyPr>
          <a:lstStyle/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bugün için çalışır, lider geleceğe bakar,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onay verir, lider şekillendirir,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operasyonlarla ilgilenir, lider topluma rehberlik eder,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yapı, lider insan üzerinde çalışır,</a:t>
            </a:r>
            <a:endParaRPr lang="tr-TR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Yönetici – Lider Far</a:t>
            </a: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654346"/>
            <a:ext cx="11470640" cy="6130721"/>
          </a:xfrm>
        </p:spPr>
        <p:txBody>
          <a:bodyPr anchor="ctr">
            <a:noAutofit/>
          </a:bodyPr>
          <a:lstStyle/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Lider, kurumsal vizyonunu çalışanın vizyonunu şekillendirerek geliştirir. Ve teşvik edici özelliğini her zaman kullanır,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sistemin düzgün çalışması için faaliyet planlarken, lider tüm grup için yönerge belirler. 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kısa, lider uzun vizyona sahiptir. </a:t>
            </a:r>
            <a:endParaRPr lang="tr-T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Yönetici ve lider yenilikçi olması gerekirken, aynı zamanda lider yaratıcı da olmak zorundadır. </a:t>
            </a: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Yönetici ve Lider Farkı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LİDERLİK YETKİNLİK VE BECERİLERİ</a:t>
            </a:r>
          </a:p>
        </p:txBody>
      </p:sp>
    </p:spTree>
    <p:extLst>
      <p:ext uri="{BB962C8B-B14F-4D97-AF65-F5344CB8AC3E}">
        <p14:creationId xmlns:p14="http://schemas.microsoft.com/office/powerpoint/2010/main" val="41040519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654346"/>
            <a:ext cx="11470640" cy="6130721"/>
          </a:xfrm>
        </p:spPr>
        <p:txBody>
          <a:bodyPr anchor="ctr">
            <a:noAutofit/>
          </a:bodyPr>
          <a:lstStyle/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32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bir vizyon yaratır, yöneticiler hedefler yaratır.</a:t>
            </a:r>
            <a:endParaRPr lang="tr-T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32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değişim ajanlarıdır, yöneticiler statükoyu korur.</a:t>
            </a:r>
            <a:r>
              <a:rPr lang="tr-TR" sz="3200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32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benzersizdir, yöneticiler kopyacıdır.</a:t>
            </a:r>
            <a:r>
              <a:rPr lang="tr-TR" sz="3200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32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risk alır, yöneticiler riski kontrol eder.</a:t>
            </a:r>
            <a:r>
              <a:rPr lang="tr-TR" sz="3200" dirty="0"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654346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Yönetici ve Lider Farkı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654346"/>
            <a:ext cx="11470640" cy="6130721"/>
          </a:xfrm>
        </p:spPr>
        <p:txBody>
          <a:bodyPr anchor="ctr">
            <a:noAutofit/>
          </a:bodyPr>
          <a:lstStyle/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uzun vadeli düşünür, yöneticiler ise kısa vadeli düşünür.</a:t>
            </a:r>
            <a:r>
              <a:rPr lang="tr-TR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kişisel olarak gelişir, yöneticiler mevcut, kanıtlanmış becerilere güvenir.</a:t>
            </a:r>
            <a:r>
              <a:rPr lang="tr-TR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Liderler ilişkiler kurar, yöneticiler sistemler ve süreçler kurar.</a:t>
            </a:r>
            <a:endParaRPr lang="tr-TR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koç, yöneticiler doğrudan.</a:t>
            </a:r>
            <a:r>
              <a:rPr lang="tr-TR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Liderler hayranlar yaratır, yöneticilerin çalışanları vardır.</a:t>
            </a:r>
            <a:r>
              <a:rPr lang="tr-TR" dirty="0">
                <a:effectLst/>
                <a:latin typeface="Century Gothic" panose="020B0502020202020204" pitchFamily="34" charset="0"/>
              </a:rPr>
              <a:t> </a:t>
            </a: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Yönetici ve Lider Farkı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293E6F-7F6E-EF7A-5541-D7F45623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LİDERLİK STİLLERİ</a:t>
            </a:r>
          </a:p>
        </p:txBody>
      </p:sp>
    </p:spTree>
    <p:extLst>
      <p:ext uri="{BB962C8B-B14F-4D97-AF65-F5344CB8AC3E}">
        <p14:creationId xmlns:p14="http://schemas.microsoft.com/office/powerpoint/2010/main" val="2927370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7515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3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618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697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2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7419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75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545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55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004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6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1632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dirty="0" err="1"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15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276430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ÇALIŞMASI</a:t>
            </a:r>
          </a:p>
        </p:txBody>
      </p:sp>
    </p:spTree>
    <p:extLst>
      <p:ext uri="{BB962C8B-B14F-4D97-AF65-F5344CB8AC3E}">
        <p14:creationId xmlns:p14="http://schemas.microsoft.com/office/powerpoint/2010/main" val="30254973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DE569F4-33AA-C46C-FFBB-88A8D11E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100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31206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6525348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Etkileşimsel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Görev Odaklı / Otokratik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73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Bürokratik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Hümanist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23735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Demokratik/Katılımcı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Hizmetkar Liderlik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82827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Century Gothic" panose="020B0502020202020204" pitchFamily="34" charset="0"/>
                        </a:rPr>
                        <a:t>Liberal / Delege Liderlik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Dönüşümcü – </a:t>
                      </a:r>
                      <a:r>
                        <a:rPr lang="tr-TR" sz="2800" b="1" dirty="0" err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Transformasyonel</a:t>
                      </a:r>
                      <a:r>
                        <a:rPr lang="tr-TR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52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293E6F-7F6E-EF7A-5541-D7F45623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MUTSUZKEN LİDERLİK ETME</a:t>
            </a:r>
          </a:p>
        </p:txBody>
      </p:sp>
    </p:spTree>
    <p:extLst>
      <p:ext uri="{BB962C8B-B14F-4D97-AF65-F5344CB8AC3E}">
        <p14:creationId xmlns:p14="http://schemas.microsoft.com/office/powerpoint/2010/main" val="61041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551909"/>
            <a:ext cx="11470640" cy="4401852"/>
          </a:xfrm>
        </p:spPr>
        <p:txBody>
          <a:bodyPr anchor="t">
            <a:noAutofit/>
          </a:bodyPr>
          <a:lstStyle/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Ağır bir kalp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Duygusal Emek</a:t>
            </a: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Fiziksel olarak iyi miyim?</a:t>
            </a: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Duygusal olarak iyi miyim?</a:t>
            </a: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Oyunda olabilir miyim?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Mutsuzken Liderlik Etme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043908"/>
            <a:ext cx="11470640" cy="5486919"/>
          </a:xfrm>
        </p:spPr>
        <p:txBody>
          <a:bodyPr anchor="t">
            <a:noAutofit/>
          </a:bodyPr>
          <a:lstStyle/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Dinlenmek için kendinize fırsat verin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Tamamen uzaklaşmak için izin kullanın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Gerekirse yardım alın (Teknolojik kaynaklar, terapi, sosyal gruplar)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dirty="0">
                <a:latin typeface="Century Gothic" panose="020B0502020202020204" pitchFamily="34" charset="0"/>
                <a:cs typeface="Times New Roman" panose="02020603050405020304" pitchFamily="18" charset="0"/>
              </a:rPr>
              <a:t>Zaman zaman ayrışmak gerekiyorsa ayrışın </a:t>
            </a:r>
          </a:p>
          <a:p>
            <a:pPr marL="401638" lvl="0" indent="-401638">
              <a:lnSpc>
                <a:spcPct val="150000"/>
              </a:lnSpc>
              <a:spcAft>
                <a:spcPts val="800"/>
              </a:spcAft>
              <a:buSzPct val="100000"/>
              <a:buFont typeface="Wingdings" pitchFamily="2" charset="2"/>
              <a:buChar char="ü"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Mutsuzken Liderlik Etme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ED70A-9D25-5E17-F0E4-BE4C7992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043908"/>
            <a:ext cx="11470640" cy="5486919"/>
          </a:xfrm>
        </p:spPr>
        <p:txBody>
          <a:bodyPr anchor="t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endParaRPr lang="tr-T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r>
              <a:rPr lang="tr-TR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Duygularımızın varlığı bizim hatamız değil özelliğimizdir.</a:t>
            </a:r>
            <a:endParaRPr lang="tr-TR" sz="36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6B6CD0-5373-972D-CA81-65519964B117}"/>
              </a:ext>
            </a:extLst>
          </p:cNvPr>
          <p:cNvSpPr txBox="1"/>
          <p:nvPr/>
        </p:nvSpPr>
        <p:spPr>
          <a:xfrm>
            <a:off x="0" y="327173"/>
            <a:ext cx="12192000" cy="7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41275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Mutsuzken Liderlik Etme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0" y="5682668"/>
            <a:ext cx="1043180" cy="104318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35449"/>
            <a:ext cx="10515600" cy="19871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5400" b="1" dirty="0">
                <a:latin typeface="Century Gothic" panose="020B0502020202020204" pitchFamily="34" charset="0"/>
              </a:rPr>
              <a:t>Teşekkür ederim</a:t>
            </a:r>
          </a:p>
          <a:p>
            <a:pPr marL="0" indent="0" algn="ctr">
              <a:buNone/>
            </a:pPr>
            <a:endParaRPr lang="tr-TR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latin typeface="Century Gothic" panose="020B0502020202020204" pitchFamily="34" charset="0"/>
              </a:rPr>
              <a:t>Didem </a:t>
            </a:r>
            <a:r>
              <a:rPr lang="tr-TR" dirty="0" err="1">
                <a:latin typeface="Century Gothic" panose="020B0502020202020204" pitchFamily="34" charset="0"/>
              </a:rPr>
              <a:t>Arköse</a:t>
            </a:r>
            <a:endParaRPr lang="tr-TR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latin typeface="Century Gothic" panose="020B0502020202020204" pitchFamily="34" charset="0"/>
              </a:rPr>
              <a:t>dbayram@amasyadsyb.org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B190686-A042-7D70-8BF5-FE39300C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00" y="5817157"/>
            <a:ext cx="1746248" cy="7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601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err="1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Harward</a:t>
            </a:r>
            <a:r>
              <a:rPr lang="tr-TR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</a:t>
            </a:r>
            <a:r>
              <a:rPr lang="tr-TR" dirty="0" err="1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tr-TR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(HBR) – Sunnie </a:t>
            </a:r>
            <a:r>
              <a:rPr lang="tr-TR" dirty="0" err="1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Giles</a:t>
            </a:r>
            <a:r>
              <a:rPr lang="tr-TR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01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i="0" dirty="0">
                <a:effectLst/>
                <a:latin typeface="Century Gothic" panose="020B0502020202020204" pitchFamily="34" charset="0"/>
              </a:rPr>
              <a:t>«Dünya Liderlerine Göre En Önemli 5 Liderlik Yetkinliği»</a:t>
            </a:r>
            <a:endParaRPr lang="tr-TR" dirty="0">
              <a:solidFill>
                <a:srgbClr val="28282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küresel kuruluş 15 ülke 195 lider </a:t>
            </a:r>
          </a:p>
          <a:p>
            <a:pPr marL="601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solidFill>
                  <a:srgbClr val="28282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 madde – En önemli 15 madde</a:t>
            </a:r>
          </a:p>
        </p:txBody>
      </p:sp>
    </p:spTree>
    <p:extLst>
      <p:ext uri="{BB962C8B-B14F-4D97-AF65-F5344CB8AC3E}">
        <p14:creationId xmlns:p14="http://schemas.microsoft.com/office/powerpoint/2010/main" val="255433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43051</TotalTime>
  <Words>1838</Words>
  <Application>Microsoft Office PowerPoint</Application>
  <PresentationFormat>Geniş ekran</PresentationFormat>
  <Paragraphs>465</Paragraphs>
  <Slides>85</Slides>
  <Notes>71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93" baseType="lpstr">
      <vt:lpstr>Arial</vt:lpstr>
      <vt:lpstr>Calibri</vt:lpstr>
      <vt:lpstr>Calibri Light</vt:lpstr>
      <vt:lpstr>Century Gothic</vt:lpstr>
      <vt:lpstr>Guardian</vt:lpstr>
      <vt:lpstr>Times New Roman</vt:lpstr>
      <vt:lpstr>Wingdings</vt:lpstr>
      <vt:lpstr>Office Teması</vt:lpstr>
      <vt:lpstr>PowerPoint Sunusu</vt:lpstr>
      <vt:lpstr>İçerik;</vt:lpstr>
      <vt:lpstr>PowerPoint Sunusu</vt:lpstr>
      <vt:lpstr>PowerPoint Sunusu</vt:lpstr>
      <vt:lpstr>PowerPoint Sunusu</vt:lpstr>
      <vt:lpstr>Neden Liderlik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Lider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Didem ARKÖSE</cp:lastModifiedBy>
  <cp:revision>142</cp:revision>
  <dcterms:created xsi:type="dcterms:W3CDTF">2023-04-03T12:18:59Z</dcterms:created>
  <dcterms:modified xsi:type="dcterms:W3CDTF">2024-01-22T06:31:55Z</dcterms:modified>
</cp:coreProperties>
</file>